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17"/>
  </p:notesMasterIdLst>
  <p:sldIdLst>
    <p:sldId id="256" r:id="rId2"/>
    <p:sldId id="272" r:id="rId3"/>
    <p:sldId id="275" r:id="rId4"/>
    <p:sldId id="271" r:id="rId5"/>
    <p:sldId id="276" r:id="rId6"/>
    <p:sldId id="274" r:id="rId7"/>
    <p:sldId id="264" r:id="rId8"/>
    <p:sldId id="267" r:id="rId9"/>
    <p:sldId id="268" r:id="rId10"/>
    <p:sldId id="269" r:id="rId11"/>
    <p:sldId id="273" r:id="rId12"/>
    <p:sldId id="262" r:id="rId13"/>
    <p:sldId id="261" r:id="rId14"/>
    <p:sldId id="266" r:id="rId15"/>
    <p:sldId id="26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34" autoAdjust="0"/>
    <p:restoredTop sz="94744"/>
  </p:normalViewPr>
  <p:slideViewPr>
    <p:cSldViewPr snapToGrid="0">
      <p:cViewPr varScale="1">
        <p:scale>
          <a:sx n="121" d="100"/>
          <a:sy n="121" d="100"/>
        </p:scale>
        <p:origin x="7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ité HUET" userId="be08404c0bb66677" providerId="LiveId" clId="{1AC1F28E-67B9-B54E-AF2C-DF734753300A}"/>
    <pc:docChg chg="undo custSel addSld modSld sldOrd">
      <pc:chgData name="Maité HUET" userId="be08404c0bb66677" providerId="LiveId" clId="{1AC1F28E-67B9-B54E-AF2C-DF734753300A}" dt="2025-04-24T13:43:44.847" v="1342" actId="1076"/>
      <pc:docMkLst>
        <pc:docMk/>
      </pc:docMkLst>
      <pc:sldChg chg="addSp delSp modSp">
        <pc:chgData name="Maité HUET" userId="be08404c0bb66677" providerId="LiveId" clId="{1AC1F28E-67B9-B54E-AF2C-DF734753300A}" dt="2025-04-24T13:17:14.175" v="1101" actId="14100"/>
        <pc:sldMkLst>
          <pc:docMk/>
          <pc:sldMk cId="759557376" sldId="256"/>
        </pc:sldMkLst>
        <pc:spChg chg="add del mod">
          <ac:chgData name="Maité HUET" userId="be08404c0bb66677" providerId="LiveId" clId="{1AC1F28E-67B9-B54E-AF2C-DF734753300A}" dt="2025-04-24T13:14:48.099" v="1081" actId="478"/>
          <ac:spMkLst>
            <pc:docMk/>
            <pc:sldMk cId="759557376" sldId="256"/>
            <ac:spMk id="3" creationId="{109A342A-9F56-6541-B5F1-8588CBB00D0E}"/>
          </ac:spMkLst>
        </pc:spChg>
        <pc:spChg chg="add mod">
          <ac:chgData name="Maité HUET" userId="be08404c0bb66677" providerId="LiveId" clId="{1AC1F28E-67B9-B54E-AF2C-DF734753300A}" dt="2025-04-24T13:17:14.175" v="1101" actId="14100"/>
          <ac:spMkLst>
            <pc:docMk/>
            <pc:sldMk cId="759557376" sldId="256"/>
            <ac:spMk id="4" creationId="{530804AF-A34A-6E48-B9E5-342C89A3EC95}"/>
          </ac:spMkLst>
        </pc:spChg>
      </pc:sldChg>
      <pc:sldChg chg="addSp delSp modSp">
        <pc:chgData name="Maité HUET" userId="be08404c0bb66677" providerId="LiveId" clId="{1AC1F28E-67B9-B54E-AF2C-DF734753300A}" dt="2025-04-24T13:40:58.531" v="1277" actId="1076"/>
        <pc:sldMkLst>
          <pc:docMk/>
          <pc:sldMk cId="3088655972" sldId="260"/>
        </pc:sldMkLst>
        <pc:spChg chg="add del mod">
          <ac:chgData name="Maité HUET" userId="be08404c0bb66677" providerId="LiveId" clId="{1AC1F28E-67B9-B54E-AF2C-DF734753300A}" dt="2025-04-24T13:31:22.859" v="1214" actId="478"/>
          <ac:spMkLst>
            <pc:docMk/>
            <pc:sldMk cId="3088655972" sldId="260"/>
            <ac:spMk id="3" creationId="{186A1F83-D777-E449-8ECC-A51FA005E467}"/>
          </ac:spMkLst>
        </pc:spChg>
        <pc:spChg chg="add mod">
          <ac:chgData name="Maité HUET" userId="be08404c0bb66677" providerId="LiveId" clId="{1AC1F28E-67B9-B54E-AF2C-DF734753300A}" dt="2025-04-24T13:31:41.983" v="1216"/>
          <ac:spMkLst>
            <pc:docMk/>
            <pc:sldMk cId="3088655972" sldId="260"/>
            <ac:spMk id="4" creationId="{247E9C72-F41C-4043-897C-D86FBDF18A87}"/>
          </ac:spMkLst>
        </pc:spChg>
        <pc:spChg chg="add mod">
          <ac:chgData name="Maité HUET" userId="be08404c0bb66677" providerId="LiveId" clId="{1AC1F28E-67B9-B54E-AF2C-DF734753300A}" dt="2025-04-24T13:40:35.569" v="1274" actId="1076"/>
          <ac:spMkLst>
            <pc:docMk/>
            <pc:sldMk cId="3088655972" sldId="260"/>
            <ac:spMk id="5" creationId="{2A0AF84D-533B-864B-9B22-98B32B23DF84}"/>
          </ac:spMkLst>
        </pc:spChg>
        <pc:picChg chg="mod modCrop">
          <ac:chgData name="Maité HUET" userId="be08404c0bb66677" providerId="LiveId" clId="{1AC1F28E-67B9-B54E-AF2C-DF734753300A}" dt="2025-04-24T13:40:58.531" v="1277" actId="1076"/>
          <ac:picMkLst>
            <pc:docMk/>
            <pc:sldMk cId="3088655972" sldId="260"/>
            <ac:picMk id="2" creationId="{F5C92C9A-EB6C-4517-8414-FE7ABEB28BA2}"/>
          </ac:picMkLst>
        </pc:picChg>
      </pc:sldChg>
      <pc:sldChg chg="addSp modSp">
        <pc:chgData name="Maité HUET" userId="be08404c0bb66677" providerId="LiveId" clId="{1AC1F28E-67B9-B54E-AF2C-DF734753300A}" dt="2025-04-24T13:18:54.565" v="1127" actId="1076"/>
        <pc:sldMkLst>
          <pc:docMk/>
          <pc:sldMk cId="1920497438" sldId="261"/>
        </pc:sldMkLst>
        <pc:spChg chg="add mod">
          <ac:chgData name="Maité HUET" userId="be08404c0bb66677" providerId="LiveId" clId="{1AC1F28E-67B9-B54E-AF2C-DF734753300A}" dt="2025-04-24T13:18:54.565" v="1127" actId="1076"/>
          <ac:spMkLst>
            <pc:docMk/>
            <pc:sldMk cId="1920497438" sldId="261"/>
            <ac:spMk id="8" creationId="{E9250081-6965-E349-84D6-46643681B3F6}"/>
          </ac:spMkLst>
        </pc:spChg>
      </pc:sldChg>
      <pc:sldChg chg="addSp modSp">
        <pc:chgData name="Maité HUET" userId="be08404c0bb66677" providerId="LiveId" clId="{1AC1F28E-67B9-B54E-AF2C-DF734753300A}" dt="2025-04-24T13:42:55.129" v="1332" actId="14100"/>
        <pc:sldMkLst>
          <pc:docMk/>
          <pc:sldMk cId="1712652917" sldId="262"/>
        </pc:sldMkLst>
        <pc:spChg chg="mod">
          <ac:chgData name="Maité HUET" userId="be08404c0bb66677" providerId="LiveId" clId="{1AC1F28E-67B9-B54E-AF2C-DF734753300A}" dt="2025-04-24T13:42:55.129" v="1332" actId="14100"/>
          <ac:spMkLst>
            <pc:docMk/>
            <pc:sldMk cId="1712652917" sldId="262"/>
            <ac:spMk id="3" creationId="{B675BB16-2A2F-44DF-BC6F-791F5ADED591}"/>
          </ac:spMkLst>
        </pc:spChg>
        <pc:spChg chg="add mod">
          <ac:chgData name="Maité HUET" userId="be08404c0bb66677" providerId="LiveId" clId="{1AC1F28E-67B9-B54E-AF2C-DF734753300A}" dt="2025-04-24T13:18:49.334" v="1125" actId="1076"/>
          <ac:spMkLst>
            <pc:docMk/>
            <pc:sldMk cId="1712652917" sldId="262"/>
            <ac:spMk id="8" creationId="{2C46AABF-D805-9745-9377-DFBAEF4D633E}"/>
          </ac:spMkLst>
        </pc:spChg>
        <pc:spChg chg="mod">
          <ac:chgData name="Maité HUET" userId="be08404c0bb66677" providerId="LiveId" clId="{1AC1F28E-67B9-B54E-AF2C-DF734753300A}" dt="2025-04-24T13:18:42.415" v="1123" actId="1076"/>
          <ac:spMkLst>
            <pc:docMk/>
            <pc:sldMk cId="1712652917" sldId="262"/>
            <ac:spMk id="10" creationId="{A0A6D2E0-21DD-E94F-B30C-23DC9FC83EC3}"/>
          </ac:spMkLst>
        </pc:spChg>
        <pc:spChg chg="mod">
          <ac:chgData name="Maité HUET" userId="be08404c0bb66677" providerId="LiveId" clId="{1AC1F28E-67B9-B54E-AF2C-DF734753300A}" dt="2025-04-24T13:18:45.774" v="1124" actId="1076"/>
          <ac:spMkLst>
            <pc:docMk/>
            <pc:sldMk cId="1712652917" sldId="262"/>
            <ac:spMk id="11" creationId="{EAB225ED-ED63-0249-AF4E-38E713E6112F}"/>
          </ac:spMkLst>
        </pc:spChg>
      </pc:sldChg>
      <pc:sldChg chg="addSp modAnim">
        <pc:chgData name="Maité HUET" userId="be08404c0bb66677" providerId="LiveId" clId="{1AC1F28E-67B9-B54E-AF2C-DF734753300A}" dt="2025-04-24T13:29:06.423" v="1203"/>
        <pc:sldMkLst>
          <pc:docMk/>
          <pc:sldMk cId="1812861162" sldId="264"/>
        </pc:sldMkLst>
        <pc:spChg chg="add">
          <ac:chgData name="Maité HUET" userId="be08404c0bb66677" providerId="LiveId" clId="{1AC1F28E-67B9-B54E-AF2C-DF734753300A}" dt="2025-04-24T13:17:54.147" v="1110"/>
          <ac:spMkLst>
            <pc:docMk/>
            <pc:sldMk cId="1812861162" sldId="264"/>
            <ac:spMk id="6" creationId="{5299FDA9-5AD6-7447-B959-7E18FD877C6A}"/>
          </ac:spMkLst>
        </pc:spChg>
      </pc:sldChg>
      <pc:sldChg chg="addSp modSp">
        <pc:chgData name="Maité HUET" userId="be08404c0bb66677" providerId="LiveId" clId="{1AC1F28E-67B9-B54E-AF2C-DF734753300A}" dt="2025-04-24T13:43:44.847" v="1342" actId="1076"/>
        <pc:sldMkLst>
          <pc:docMk/>
          <pc:sldMk cId="1643230817" sldId="266"/>
        </pc:sldMkLst>
        <pc:spChg chg="mod">
          <ac:chgData name="Maité HUET" userId="be08404c0bb66677" providerId="LiveId" clId="{1AC1F28E-67B9-B54E-AF2C-DF734753300A}" dt="2025-04-24T13:43:12.128" v="1335" actId="14100"/>
          <ac:spMkLst>
            <pc:docMk/>
            <pc:sldMk cId="1643230817" sldId="266"/>
            <ac:spMk id="2" creationId="{A867B5A4-9004-C748-BA42-23B01A176E0B}"/>
          </ac:spMkLst>
        </pc:spChg>
        <pc:spChg chg="mod">
          <ac:chgData name="Maité HUET" userId="be08404c0bb66677" providerId="LiveId" clId="{1AC1F28E-67B9-B54E-AF2C-DF734753300A}" dt="2025-04-24T13:43:32.948" v="1340" actId="1076"/>
          <ac:spMkLst>
            <pc:docMk/>
            <pc:sldMk cId="1643230817" sldId="266"/>
            <ac:spMk id="3" creationId="{30385685-749C-354B-950B-9D893E3B6D8C}"/>
          </ac:spMkLst>
        </pc:spChg>
        <pc:spChg chg="mod">
          <ac:chgData name="Maité HUET" userId="be08404c0bb66677" providerId="LiveId" clId="{1AC1F28E-67B9-B54E-AF2C-DF734753300A}" dt="2025-04-24T13:43:38.831" v="1341" actId="1076"/>
          <ac:spMkLst>
            <pc:docMk/>
            <pc:sldMk cId="1643230817" sldId="266"/>
            <ac:spMk id="4" creationId="{D9C0AB1B-67A6-0B42-9B4C-1FF879CE0B89}"/>
          </ac:spMkLst>
        </pc:spChg>
        <pc:spChg chg="mod">
          <ac:chgData name="Maité HUET" userId="be08404c0bb66677" providerId="LiveId" clId="{1AC1F28E-67B9-B54E-AF2C-DF734753300A}" dt="2025-04-24T13:43:44.847" v="1342" actId="1076"/>
          <ac:spMkLst>
            <pc:docMk/>
            <pc:sldMk cId="1643230817" sldId="266"/>
            <ac:spMk id="5" creationId="{7CF13F52-0FD7-0A4C-B02A-48FD9A07D4DB}"/>
          </ac:spMkLst>
        </pc:spChg>
        <pc:spChg chg="mod">
          <ac:chgData name="Maité HUET" userId="be08404c0bb66677" providerId="LiveId" clId="{1AC1F28E-67B9-B54E-AF2C-DF734753300A}" dt="2025-04-24T13:10:32.161" v="1065" actId="20577"/>
          <ac:spMkLst>
            <pc:docMk/>
            <pc:sldMk cId="1643230817" sldId="266"/>
            <ac:spMk id="6" creationId="{8E34F7B2-08FB-BF4A-BFEC-23BC2B0EA97C}"/>
          </ac:spMkLst>
        </pc:spChg>
        <pc:spChg chg="add mod">
          <ac:chgData name="Maité HUET" userId="be08404c0bb66677" providerId="LiveId" clId="{1AC1F28E-67B9-B54E-AF2C-DF734753300A}" dt="2025-04-24T13:19:01.232" v="1129" actId="1076"/>
          <ac:spMkLst>
            <pc:docMk/>
            <pc:sldMk cId="1643230817" sldId="266"/>
            <ac:spMk id="10" creationId="{88F8021D-EAE0-064F-823A-D5AADE1A6096}"/>
          </ac:spMkLst>
        </pc:spChg>
        <pc:picChg chg="mod">
          <ac:chgData name="Maité HUET" userId="be08404c0bb66677" providerId="LiveId" clId="{1AC1F28E-67B9-B54E-AF2C-DF734753300A}" dt="2025-04-24T13:43:28.803" v="1339" actId="1076"/>
          <ac:picMkLst>
            <pc:docMk/>
            <pc:sldMk cId="1643230817" sldId="266"/>
            <ac:picMk id="8" creationId="{05F7CC05-951F-AB4A-9260-F335B1598B38}"/>
          </ac:picMkLst>
        </pc:picChg>
        <pc:picChg chg="mod">
          <ac:chgData name="Maité HUET" userId="be08404c0bb66677" providerId="LiveId" clId="{1AC1F28E-67B9-B54E-AF2C-DF734753300A}" dt="2025-04-24T13:43:25.879" v="1338" actId="1076"/>
          <ac:picMkLst>
            <pc:docMk/>
            <pc:sldMk cId="1643230817" sldId="266"/>
            <ac:picMk id="9" creationId="{FC5918C9-E8C2-1943-8AE2-6862E164A565}"/>
          </ac:picMkLst>
        </pc:picChg>
      </pc:sldChg>
      <pc:sldChg chg="addSp modSp modAnim">
        <pc:chgData name="Maité HUET" userId="be08404c0bb66677" providerId="LiveId" clId="{1AC1F28E-67B9-B54E-AF2C-DF734753300A}" dt="2025-04-24T13:30:02.605" v="1213"/>
        <pc:sldMkLst>
          <pc:docMk/>
          <pc:sldMk cId="1731342454" sldId="267"/>
        </pc:sldMkLst>
        <pc:spChg chg="add mod">
          <ac:chgData name="Maité HUET" userId="be08404c0bb66677" providerId="LiveId" clId="{1AC1F28E-67B9-B54E-AF2C-DF734753300A}" dt="2025-04-24T13:18:04.077" v="1113" actId="1076"/>
          <ac:spMkLst>
            <pc:docMk/>
            <pc:sldMk cId="1731342454" sldId="267"/>
            <ac:spMk id="12" creationId="{886311F0-977E-B348-BF5E-13F31337B206}"/>
          </ac:spMkLst>
        </pc:spChg>
      </pc:sldChg>
      <pc:sldChg chg="addSp modSp">
        <pc:chgData name="Maité HUET" userId="be08404c0bb66677" providerId="LiveId" clId="{1AC1F28E-67B9-B54E-AF2C-DF734753300A}" dt="2025-04-24T13:18:09.675" v="1115" actId="1076"/>
        <pc:sldMkLst>
          <pc:docMk/>
          <pc:sldMk cId="1696034329" sldId="268"/>
        </pc:sldMkLst>
        <pc:spChg chg="add mod">
          <ac:chgData name="Maité HUET" userId="be08404c0bb66677" providerId="LiveId" clId="{1AC1F28E-67B9-B54E-AF2C-DF734753300A}" dt="2025-04-24T13:18:09.675" v="1115" actId="1076"/>
          <ac:spMkLst>
            <pc:docMk/>
            <pc:sldMk cId="1696034329" sldId="268"/>
            <ac:spMk id="12" creationId="{EB27608E-EA89-6849-A680-49DE04E0BFD9}"/>
          </ac:spMkLst>
        </pc:spChg>
      </pc:sldChg>
      <pc:sldChg chg="addSp modSp">
        <pc:chgData name="Maité HUET" userId="be08404c0bb66677" providerId="LiveId" clId="{1AC1F28E-67B9-B54E-AF2C-DF734753300A}" dt="2025-04-24T13:18:21.173" v="1117" actId="1076"/>
        <pc:sldMkLst>
          <pc:docMk/>
          <pc:sldMk cId="3352455538" sldId="269"/>
        </pc:sldMkLst>
        <pc:spChg chg="add mod">
          <ac:chgData name="Maité HUET" userId="be08404c0bb66677" providerId="LiveId" clId="{1AC1F28E-67B9-B54E-AF2C-DF734753300A}" dt="2025-04-24T13:18:21.173" v="1117" actId="1076"/>
          <ac:spMkLst>
            <pc:docMk/>
            <pc:sldMk cId="3352455538" sldId="269"/>
            <ac:spMk id="12" creationId="{0DC48752-3A01-9146-8E98-BDC6CEB182C7}"/>
          </ac:spMkLst>
        </pc:spChg>
      </pc:sldChg>
      <pc:sldChg chg="addSp modSp ord modAnim">
        <pc:chgData name="Maité HUET" userId="be08404c0bb66677" providerId="LiveId" clId="{1AC1F28E-67B9-B54E-AF2C-DF734753300A}" dt="2025-04-24T13:42:03.302" v="1282" actId="2711"/>
        <pc:sldMkLst>
          <pc:docMk/>
          <pc:sldMk cId="1631850278" sldId="271"/>
        </pc:sldMkLst>
        <pc:spChg chg="mod">
          <ac:chgData name="Maité HUET" userId="be08404c0bb66677" providerId="LiveId" clId="{1AC1F28E-67B9-B54E-AF2C-DF734753300A}" dt="2025-04-24T13:42:03.302" v="1282" actId="2711"/>
          <ac:spMkLst>
            <pc:docMk/>
            <pc:sldMk cId="1631850278" sldId="271"/>
            <ac:spMk id="10" creationId="{ACFCF03C-1DBE-4C43-B56A-CBB3195E8137}"/>
          </ac:spMkLst>
        </pc:spChg>
        <pc:spChg chg="add mod">
          <ac:chgData name="Maité HUET" userId="be08404c0bb66677" providerId="LiveId" clId="{1AC1F28E-67B9-B54E-AF2C-DF734753300A}" dt="2025-04-24T13:17:41.016" v="1107" actId="1076"/>
          <ac:spMkLst>
            <pc:docMk/>
            <pc:sldMk cId="1631850278" sldId="271"/>
            <ac:spMk id="14" creationId="{C2435676-ECF1-D84A-B589-EEE36DD4A49A}"/>
          </ac:spMkLst>
        </pc:spChg>
      </pc:sldChg>
      <pc:sldChg chg="addSp delSp modSp modAnim">
        <pc:chgData name="Maité HUET" userId="be08404c0bb66677" providerId="LiveId" clId="{1AC1F28E-67B9-B54E-AF2C-DF734753300A}" dt="2025-04-24T13:17:22.633" v="1103" actId="1076"/>
        <pc:sldMkLst>
          <pc:docMk/>
          <pc:sldMk cId="903572790" sldId="272"/>
        </pc:sldMkLst>
        <pc:spChg chg="mod">
          <ac:chgData name="Maité HUET" userId="be08404c0bb66677" providerId="LiveId" clId="{1AC1F28E-67B9-B54E-AF2C-DF734753300A}" dt="2025-04-24T13:08:06.168" v="1045" actId="255"/>
          <ac:spMkLst>
            <pc:docMk/>
            <pc:sldMk cId="903572790" sldId="272"/>
            <ac:spMk id="2" creationId="{9CC94E00-E2A1-3E41-9F10-37E0879C05FE}"/>
          </ac:spMkLst>
        </pc:spChg>
        <pc:spChg chg="add del mod">
          <ac:chgData name="Maité HUET" userId="be08404c0bb66677" providerId="LiveId" clId="{1AC1F28E-67B9-B54E-AF2C-DF734753300A}" dt="2025-04-24T13:17:07.563" v="1100" actId="478"/>
          <ac:spMkLst>
            <pc:docMk/>
            <pc:sldMk cId="903572790" sldId="272"/>
            <ac:spMk id="5" creationId="{D7B1520E-4234-DD45-8015-E9BA16BD9B82}"/>
          </ac:spMkLst>
        </pc:spChg>
        <pc:spChg chg="mod">
          <ac:chgData name="Maité HUET" userId="be08404c0bb66677" providerId="LiveId" clId="{1AC1F28E-67B9-B54E-AF2C-DF734753300A}" dt="2025-04-24T13:07:47.289" v="1034" actId="20577"/>
          <ac:spMkLst>
            <pc:docMk/>
            <pc:sldMk cId="903572790" sldId="272"/>
            <ac:spMk id="7" creationId="{0A6E810D-BF6D-FA40-B52B-223281927C51}"/>
          </ac:spMkLst>
        </pc:spChg>
        <pc:spChg chg="add mod">
          <ac:chgData name="Maité HUET" userId="be08404c0bb66677" providerId="LiveId" clId="{1AC1F28E-67B9-B54E-AF2C-DF734753300A}" dt="2025-04-24T13:17:22.633" v="1103" actId="1076"/>
          <ac:spMkLst>
            <pc:docMk/>
            <pc:sldMk cId="903572790" sldId="272"/>
            <ac:spMk id="8" creationId="{6C53AD94-D42D-9742-A02C-559010ACD941}"/>
          </ac:spMkLst>
        </pc:spChg>
        <pc:spChg chg="mod">
          <ac:chgData name="Maité HUET" userId="be08404c0bb66677" providerId="LiveId" clId="{1AC1F28E-67B9-B54E-AF2C-DF734753300A}" dt="2025-04-24T13:07:57.387" v="1039" actId="113"/>
          <ac:spMkLst>
            <pc:docMk/>
            <pc:sldMk cId="903572790" sldId="272"/>
            <ac:spMk id="10" creationId="{342D9347-65A6-E54B-9C1F-B452FA0F2D51}"/>
          </ac:spMkLst>
        </pc:spChg>
        <pc:picChg chg="add del mod">
          <ac:chgData name="Maité HUET" userId="be08404c0bb66677" providerId="LiveId" clId="{1AC1F28E-67B9-B54E-AF2C-DF734753300A}" dt="2025-04-24T12:59:58.537" v="222"/>
          <ac:picMkLst>
            <pc:docMk/>
            <pc:sldMk cId="903572790" sldId="272"/>
            <ac:picMk id="4" creationId="{C5279ACE-ACDA-CF44-8D99-D9F822A8B697}"/>
          </ac:picMkLst>
        </pc:picChg>
      </pc:sldChg>
      <pc:sldChg chg="addSp delSp modSp">
        <pc:chgData name="Maité HUET" userId="be08404c0bb66677" providerId="LiveId" clId="{1AC1F28E-67B9-B54E-AF2C-DF734753300A}" dt="2025-04-24T13:42:39.703" v="1331" actId="20577"/>
        <pc:sldMkLst>
          <pc:docMk/>
          <pc:sldMk cId="1408123857" sldId="273"/>
        </pc:sldMkLst>
        <pc:spChg chg="mod">
          <ac:chgData name="Maité HUET" userId="be08404c0bb66677" providerId="LiveId" clId="{1AC1F28E-67B9-B54E-AF2C-DF734753300A}" dt="2025-04-24T13:42:39.703" v="1331" actId="20577"/>
          <ac:spMkLst>
            <pc:docMk/>
            <pc:sldMk cId="1408123857" sldId="273"/>
            <ac:spMk id="2" creationId="{BA6DCC1E-C23E-5045-9B40-D2291963CCF4}"/>
          </ac:spMkLst>
        </pc:spChg>
        <pc:spChg chg="add del mod">
          <ac:chgData name="Maité HUET" userId="be08404c0bb66677" providerId="LiveId" clId="{1AC1F28E-67B9-B54E-AF2C-DF734753300A}" dt="2025-04-24T13:32:44.377" v="1219"/>
          <ac:spMkLst>
            <pc:docMk/>
            <pc:sldMk cId="1408123857" sldId="273"/>
            <ac:spMk id="3" creationId="{34B185BD-09B8-E746-B3E8-FFE06D82F9B5}"/>
          </ac:spMkLst>
        </pc:spChg>
        <pc:spChg chg="add del mod">
          <ac:chgData name="Maité HUET" userId="be08404c0bb66677" providerId="LiveId" clId="{1AC1F28E-67B9-B54E-AF2C-DF734753300A}" dt="2025-04-24T13:33:42.659" v="1235" actId="478"/>
          <ac:spMkLst>
            <pc:docMk/>
            <pc:sldMk cId="1408123857" sldId="273"/>
            <ac:spMk id="4" creationId="{2F118410-16A0-0D4E-A1F4-3F572D99B70A}"/>
          </ac:spMkLst>
        </pc:spChg>
        <pc:spChg chg="add mod">
          <ac:chgData name="Maité HUET" userId="be08404c0bb66677" providerId="LiveId" clId="{1AC1F28E-67B9-B54E-AF2C-DF734753300A}" dt="2025-04-24T13:18:26.989" v="1119" actId="1076"/>
          <ac:spMkLst>
            <pc:docMk/>
            <pc:sldMk cId="1408123857" sldId="273"/>
            <ac:spMk id="10" creationId="{CFB704A4-7026-6C42-ACA6-F87106D72882}"/>
          </ac:spMkLst>
        </pc:spChg>
        <pc:picChg chg="mod">
          <ac:chgData name="Maité HUET" userId="be08404c0bb66677" providerId="LiveId" clId="{1AC1F28E-67B9-B54E-AF2C-DF734753300A}" dt="2025-04-24T13:33:51.293" v="1237" actId="1076"/>
          <ac:picMkLst>
            <pc:docMk/>
            <pc:sldMk cId="1408123857" sldId="273"/>
            <ac:picMk id="6" creationId="{4B6A4D59-C4CB-2041-B7E8-0F2DBDDAD11E}"/>
          </ac:picMkLst>
        </pc:picChg>
        <pc:picChg chg="mod">
          <ac:chgData name="Maité HUET" userId="be08404c0bb66677" providerId="LiveId" clId="{1AC1F28E-67B9-B54E-AF2C-DF734753300A}" dt="2025-04-24T13:33:53.032" v="1238" actId="1076"/>
          <ac:picMkLst>
            <pc:docMk/>
            <pc:sldMk cId="1408123857" sldId="273"/>
            <ac:picMk id="8" creationId="{333767B7-0AC9-E342-90ED-C13CBC9AA861}"/>
          </ac:picMkLst>
        </pc:picChg>
        <pc:picChg chg="mod">
          <ac:chgData name="Maité HUET" userId="be08404c0bb66677" providerId="LiveId" clId="{1AC1F28E-67B9-B54E-AF2C-DF734753300A}" dt="2025-04-24T13:33:46.815" v="1236" actId="1076"/>
          <ac:picMkLst>
            <pc:docMk/>
            <pc:sldMk cId="1408123857" sldId="273"/>
            <ac:picMk id="14" creationId="{7D248899-4F89-0C4D-A9AF-093ACCCC39C5}"/>
          </ac:picMkLst>
        </pc:picChg>
        <pc:picChg chg="mod">
          <ac:chgData name="Maité HUET" userId="be08404c0bb66677" providerId="LiveId" clId="{1AC1F28E-67B9-B54E-AF2C-DF734753300A}" dt="2025-04-24T13:33:55.807" v="1239" actId="1076"/>
          <ac:picMkLst>
            <pc:docMk/>
            <pc:sldMk cId="1408123857" sldId="273"/>
            <ac:picMk id="16" creationId="{1B9BFED5-0DB8-EA43-A1EE-8DC7708C6185}"/>
          </ac:picMkLst>
        </pc:picChg>
      </pc:sldChg>
      <pc:sldChg chg="addSp delSp modSp addAnim delAnim modAnim">
        <pc:chgData name="Maité HUET" userId="be08404c0bb66677" providerId="LiveId" clId="{1AC1F28E-67B9-B54E-AF2C-DF734753300A}" dt="2025-04-24T13:28:20.563" v="1197" actId="478"/>
        <pc:sldMkLst>
          <pc:docMk/>
          <pc:sldMk cId="1723031762" sldId="274"/>
        </pc:sldMkLst>
        <pc:spChg chg="mod">
          <ac:chgData name="Maité HUET" userId="be08404c0bb66677" providerId="LiveId" clId="{1AC1F28E-67B9-B54E-AF2C-DF734753300A}" dt="2025-04-24T13:21:57.578" v="1142" actId="20577"/>
          <ac:spMkLst>
            <pc:docMk/>
            <pc:sldMk cId="1723031762" sldId="274"/>
            <ac:spMk id="3" creationId="{79FAD454-B090-314A-B831-01F617DB6802}"/>
          </ac:spMkLst>
        </pc:spChg>
        <pc:spChg chg="add del mod">
          <ac:chgData name="Maité HUET" userId="be08404c0bb66677" providerId="LiveId" clId="{1AC1F28E-67B9-B54E-AF2C-DF734753300A}" dt="2025-04-24T13:28:19.123" v="1196" actId="1076"/>
          <ac:spMkLst>
            <pc:docMk/>
            <pc:sldMk cId="1723031762" sldId="274"/>
            <ac:spMk id="4" creationId="{90E5CF08-3319-5E4C-BA8A-2A2006B2EF17}"/>
          </ac:spMkLst>
        </pc:spChg>
        <pc:spChg chg="add">
          <ac:chgData name="Maité HUET" userId="be08404c0bb66677" providerId="LiveId" clId="{1AC1F28E-67B9-B54E-AF2C-DF734753300A}" dt="2025-04-24T13:17:50.477" v="1109"/>
          <ac:spMkLst>
            <pc:docMk/>
            <pc:sldMk cId="1723031762" sldId="274"/>
            <ac:spMk id="6" creationId="{E11313AD-EEC4-A847-93D1-81160D26FD9A}"/>
          </ac:spMkLst>
        </pc:spChg>
        <pc:spChg chg="add del mod">
          <ac:chgData name="Maité HUET" userId="be08404c0bb66677" providerId="LiveId" clId="{1AC1F28E-67B9-B54E-AF2C-DF734753300A}" dt="2025-04-24T13:25:03.221" v="1170" actId="478"/>
          <ac:spMkLst>
            <pc:docMk/>
            <pc:sldMk cId="1723031762" sldId="274"/>
            <ac:spMk id="7" creationId="{4D84B799-9612-F44D-B857-8FFB64B78DE5}"/>
          </ac:spMkLst>
        </pc:spChg>
        <pc:spChg chg="add del mod">
          <ac:chgData name="Maité HUET" userId="be08404c0bb66677" providerId="LiveId" clId="{1AC1F28E-67B9-B54E-AF2C-DF734753300A}" dt="2025-04-24T13:28:20.563" v="1197" actId="478"/>
          <ac:spMkLst>
            <pc:docMk/>
            <pc:sldMk cId="1723031762" sldId="274"/>
            <ac:spMk id="8" creationId="{B4C1324E-9E80-9F45-9B8F-80DF95576ED3}"/>
          </ac:spMkLst>
        </pc:spChg>
      </pc:sldChg>
      <pc:sldChg chg="addSp modSp add modAnim">
        <pc:chgData name="Maité HUET" userId="be08404c0bb66677" providerId="LiveId" clId="{1AC1F28E-67B9-B54E-AF2C-DF734753300A}" dt="2025-04-24T13:41:29.098" v="1279" actId="120"/>
        <pc:sldMkLst>
          <pc:docMk/>
          <pc:sldMk cId="2577771153" sldId="275"/>
        </pc:sldMkLst>
        <pc:spChg chg="add mod">
          <ac:chgData name="Maité HUET" userId="be08404c0bb66677" providerId="LiveId" clId="{1AC1F28E-67B9-B54E-AF2C-DF734753300A}" dt="2025-04-24T13:41:29.098" v="1279" actId="120"/>
          <ac:spMkLst>
            <pc:docMk/>
            <pc:sldMk cId="2577771153" sldId="275"/>
            <ac:spMk id="2" creationId="{AD86BD7B-5567-AC40-AA4D-3CFF2D83CFC3}"/>
          </ac:spMkLst>
        </pc:spChg>
        <pc:spChg chg="add mod">
          <ac:chgData name="Maité HUET" userId="be08404c0bb66677" providerId="LiveId" clId="{1AC1F28E-67B9-B54E-AF2C-DF734753300A}" dt="2025-04-24T12:56:17.257" v="219" actId="255"/>
          <ac:spMkLst>
            <pc:docMk/>
            <pc:sldMk cId="2577771153" sldId="275"/>
            <ac:spMk id="3" creationId="{580FEBEE-ED6B-D84C-BF54-30FCB4EAA93E}"/>
          </ac:spMkLst>
        </pc:spChg>
        <pc:spChg chg="add mod">
          <ac:chgData name="Maité HUET" userId="be08404c0bb66677" providerId="LiveId" clId="{1AC1F28E-67B9-B54E-AF2C-DF734753300A}" dt="2025-04-24T13:17:34.582" v="1105" actId="1076"/>
          <ac:spMkLst>
            <pc:docMk/>
            <pc:sldMk cId="2577771153" sldId="275"/>
            <ac:spMk id="4" creationId="{7458BB07-B577-7A4E-BC6A-5E227DA3EAD0}"/>
          </ac:spMkLst>
        </pc:spChg>
      </pc:sldChg>
      <pc:sldChg chg="addSp delSp modSp add ord modAnim">
        <pc:chgData name="Maité HUET" userId="be08404c0bb66677" providerId="LiveId" clId="{1AC1F28E-67B9-B54E-AF2C-DF734753300A}" dt="2025-04-24T13:20:59.755" v="1141" actId="20577"/>
        <pc:sldMkLst>
          <pc:docMk/>
          <pc:sldMk cId="300585389" sldId="276"/>
        </pc:sldMkLst>
        <pc:spChg chg="add mod">
          <ac:chgData name="Maité HUET" userId="be08404c0bb66677" providerId="LiveId" clId="{1AC1F28E-67B9-B54E-AF2C-DF734753300A}" dt="2025-04-24T13:01:16.653" v="273" actId="20577"/>
          <ac:spMkLst>
            <pc:docMk/>
            <pc:sldMk cId="300585389" sldId="276"/>
            <ac:spMk id="3" creationId="{F51D7EF1-B139-E947-B24A-132A92C4DBEF}"/>
          </ac:spMkLst>
        </pc:spChg>
        <pc:spChg chg="add mod">
          <ac:chgData name="Maité HUET" userId="be08404c0bb66677" providerId="LiveId" clId="{1AC1F28E-67B9-B54E-AF2C-DF734753300A}" dt="2025-04-24T13:20:59.755" v="1141" actId="20577"/>
          <ac:spMkLst>
            <pc:docMk/>
            <pc:sldMk cId="300585389" sldId="276"/>
            <ac:spMk id="4" creationId="{BE44F347-15BC-714F-8D7D-57FE4D15D302}"/>
          </ac:spMkLst>
        </pc:spChg>
        <pc:spChg chg="add">
          <ac:chgData name="Maité HUET" userId="be08404c0bb66677" providerId="LiveId" clId="{1AC1F28E-67B9-B54E-AF2C-DF734753300A}" dt="2025-04-24T13:17:45.011" v="1108"/>
          <ac:spMkLst>
            <pc:docMk/>
            <pc:sldMk cId="300585389" sldId="276"/>
            <ac:spMk id="5" creationId="{B95A86C1-58BE-8143-B646-A955A304E24A}"/>
          </ac:spMkLst>
        </pc:spChg>
        <pc:picChg chg="add del mod">
          <ac:chgData name="Maité HUET" userId="be08404c0bb66677" providerId="LiveId" clId="{1AC1F28E-67B9-B54E-AF2C-DF734753300A}" dt="2025-04-24T13:05:43.449" v="996" actId="478"/>
          <ac:picMkLst>
            <pc:docMk/>
            <pc:sldMk cId="300585389" sldId="276"/>
            <ac:picMk id="2" creationId="{C17F4145-4D6D-8149-9473-0C1061994D7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8D56D-5429-AB4E-B45D-DDB216864E82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B0C3B-6232-F848-9FDB-18AB9DA9DF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801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0B0C3B-6232-F848-9FDB-18AB9DA9DFC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80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75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54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4560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102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2498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652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373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798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980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718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31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248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65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957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74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256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05A65-D036-402B-B6FE-F2590C85A28E}" type="datetimeFigureOut">
              <a:rPr lang="fr-FR" smtClean="0"/>
              <a:t>23/03/2026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9104476-A759-46D8-816D-2F9B8AF3D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863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23079172-2199-408B-B4B4-A65B6035B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6569" y="4679401"/>
            <a:ext cx="2933700" cy="15621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D04BAC1-6668-4A7A-8634-995B8C321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4251" y="4536526"/>
            <a:ext cx="2466975" cy="18478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348A5D7-7D86-7445-9C27-F4922F52496B}"/>
              </a:ext>
            </a:extLst>
          </p:cNvPr>
          <p:cNvSpPr txBox="1"/>
          <p:nvPr/>
        </p:nvSpPr>
        <p:spPr>
          <a:xfrm>
            <a:off x="1654139" y="521537"/>
            <a:ext cx="962613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accent6">
                    <a:lumMod val="75000"/>
                  </a:schemeClr>
                </a:solidFill>
              </a:rPr>
              <a:t>BAC PRO </a:t>
            </a:r>
            <a:r>
              <a:rPr lang="fr-FR" sz="4400" b="1" dirty="0" err="1">
                <a:solidFill>
                  <a:schemeClr val="accent6">
                    <a:lumMod val="75000"/>
                  </a:schemeClr>
                </a:solidFill>
              </a:rPr>
              <a:t>AGOrA</a:t>
            </a:r>
            <a:endParaRPr lang="fr-FR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fr-FR" sz="2400" dirty="0"/>
          </a:p>
          <a:p>
            <a:pPr algn="ctr"/>
            <a:r>
              <a:rPr lang="fr-FR" sz="44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fr-FR" sz="4400" dirty="0"/>
              <a:t>ssistance à la  </a:t>
            </a:r>
            <a:r>
              <a:rPr lang="fr-FR" sz="4400" b="1" dirty="0">
                <a:solidFill>
                  <a:schemeClr val="accent6">
                    <a:lumMod val="75000"/>
                  </a:schemeClr>
                </a:solidFill>
              </a:rPr>
              <a:t>G</a:t>
            </a:r>
            <a:r>
              <a:rPr lang="fr-FR" sz="4400" dirty="0"/>
              <a:t>estion des </a:t>
            </a:r>
          </a:p>
          <a:p>
            <a:pPr algn="ctr"/>
            <a:r>
              <a:rPr lang="fr-FR" sz="4400" b="1" dirty="0" err="1">
                <a:solidFill>
                  <a:schemeClr val="accent6">
                    <a:lumMod val="75000"/>
                  </a:schemeClr>
                </a:solidFill>
              </a:rPr>
              <a:t>OR</a:t>
            </a:r>
            <a:r>
              <a:rPr lang="fr-FR" sz="4400" dirty="0" err="1"/>
              <a:t>ganisations</a:t>
            </a:r>
            <a:r>
              <a:rPr lang="fr-FR" sz="4400" dirty="0"/>
              <a:t> et de leurs </a:t>
            </a:r>
            <a:r>
              <a:rPr lang="fr-FR" sz="44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fr-FR" sz="4400" dirty="0"/>
              <a:t>ctivités </a:t>
            </a:r>
          </a:p>
        </p:txBody>
      </p:sp>
      <p:sp>
        <p:nvSpPr>
          <p:cNvPr id="4" name="Bouton d'action : Suivant ou Précéden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530804AF-A34A-6E48-B9E5-342C89A3EC95}"/>
              </a:ext>
            </a:extLst>
          </p:cNvPr>
          <p:cNvSpPr/>
          <p:nvPr/>
        </p:nvSpPr>
        <p:spPr>
          <a:xfrm>
            <a:off x="11097491" y="6384376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557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1C0B203-1BB7-BC43-9F7F-AC92748BB5A6}"/>
              </a:ext>
            </a:extLst>
          </p:cNvPr>
          <p:cNvSpPr txBox="1"/>
          <p:nvPr/>
        </p:nvSpPr>
        <p:spPr>
          <a:xfrm>
            <a:off x="373035" y="1826086"/>
            <a:ext cx="4564888" cy="60016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fr-FR" sz="400" b="1" dirty="0">
              <a:solidFill>
                <a:srgbClr val="0070C0"/>
              </a:solidFill>
            </a:endParaRPr>
          </a:p>
          <a:p>
            <a:pPr lvl="0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400" b="1" dirty="0">
              <a:solidFill>
                <a:prstClr val="black"/>
              </a:solidFill>
            </a:endParaRPr>
          </a:p>
          <a:p>
            <a:pPr lvl="0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b="1" dirty="0">
                <a:solidFill>
                  <a:schemeClr val="accent6">
                    <a:lumMod val="75000"/>
                  </a:schemeClr>
                </a:solidFill>
              </a:rPr>
              <a:t>3.1 Suivi de la carrière du personnel</a:t>
            </a:r>
          </a:p>
          <a:p>
            <a:endParaRPr lang="fr-FR" sz="4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BF96F86-946E-C040-A793-8D20D53C89AB}"/>
              </a:ext>
            </a:extLst>
          </p:cNvPr>
          <p:cNvSpPr txBox="1"/>
          <p:nvPr/>
        </p:nvSpPr>
        <p:spPr>
          <a:xfrm>
            <a:off x="367115" y="3537025"/>
            <a:ext cx="4564890" cy="76020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4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b="1" dirty="0">
                <a:solidFill>
                  <a:schemeClr val="accent6">
                    <a:lumMod val="75000"/>
                  </a:schemeClr>
                </a:solidFill>
              </a:rPr>
              <a:t>3.2 Suivi organisationnel et financier de l’activité du personnel</a:t>
            </a:r>
          </a:p>
          <a:p>
            <a:endParaRPr lang="fr-FR" sz="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5A61B9D-8531-1D4D-892C-F20A91FEF30E}"/>
              </a:ext>
            </a:extLst>
          </p:cNvPr>
          <p:cNvSpPr txBox="1"/>
          <p:nvPr/>
        </p:nvSpPr>
        <p:spPr>
          <a:xfrm>
            <a:off x="367115" y="5588453"/>
            <a:ext cx="4564890" cy="82176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fr-FR" sz="400" b="1" dirty="0">
              <a:solidFill>
                <a:srgbClr val="0070C0"/>
              </a:solidFill>
            </a:endParaRPr>
          </a:p>
          <a:p>
            <a:pPr lvl="0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400" b="1" dirty="0">
              <a:solidFill>
                <a:prstClr val="black"/>
              </a:solidFill>
            </a:endParaRPr>
          </a:p>
          <a:p>
            <a:pPr lvl="0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b="1" dirty="0">
                <a:solidFill>
                  <a:schemeClr val="accent6">
                    <a:lumMod val="75000"/>
                  </a:schemeClr>
                </a:solidFill>
              </a:rPr>
              <a:t>3.3 Participation à l’activité sociale de l’organisation</a:t>
            </a:r>
          </a:p>
          <a:p>
            <a:endParaRPr lang="fr-FR" sz="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8FA36F-F31B-0541-A25E-9155A94FFE5B}"/>
              </a:ext>
            </a:extLst>
          </p:cNvPr>
          <p:cNvSpPr/>
          <p:nvPr/>
        </p:nvSpPr>
        <p:spPr>
          <a:xfrm>
            <a:off x="6414051" y="1603798"/>
            <a:ext cx="5455218" cy="150412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Suivi administratif du recrutement, de l’intégration et du départ des personnels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Tenue des dossiers des personnels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Préparation et suivi des actions de formation professionnelle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9C4287-06B3-224D-A846-5DA64D19BA89}"/>
              </a:ext>
            </a:extLst>
          </p:cNvPr>
          <p:cNvSpPr/>
          <p:nvPr/>
        </p:nvSpPr>
        <p:spPr>
          <a:xfrm>
            <a:off x="6414051" y="3428457"/>
            <a:ext cx="5455218" cy="128931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Suivi des temps de travail des personnels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Préparation et suivi des déplacements des personnels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Préparation et suivi de la paie et des déclarations sociales</a:t>
            </a:r>
          </a:p>
        </p:txBody>
      </p:sp>
      <p:sp>
        <p:nvSpPr>
          <p:cNvPr id="7" name="Flèche vers la droite 6">
            <a:extLst>
              <a:ext uri="{FF2B5EF4-FFF2-40B4-BE49-F238E27FC236}">
                <a16:creationId xmlns:a16="http://schemas.microsoft.com/office/drawing/2014/main" id="{96E8F6AF-A196-9840-940D-96830E61FAF3}"/>
              </a:ext>
            </a:extLst>
          </p:cNvPr>
          <p:cNvSpPr/>
          <p:nvPr/>
        </p:nvSpPr>
        <p:spPr>
          <a:xfrm>
            <a:off x="5139457" y="1907625"/>
            <a:ext cx="871526" cy="44823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448DC7B1-5704-6241-9231-DBA53A3A2F5B}"/>
              </a:ext>
            </a:extLst>
          </p:cNvPr>
          <p:cNvSpPr/>
          <p:nvPr/>
        </p:nvSpPr>
        <p:spPr>
          <a:xfrm>
            <a:off x="5135512" y="3848998"/>
            <a:ext cx="871526" cy="44823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a droite 8">
            <a:extLst>
              <a:ext uri="{FF2B5EF4-FFF2-40B4-BE49-F238E27FC236}">
                <a16:creationId xmlns:a16="http://schemas.microsoft.com/office/drawing/2014/main" id="{39DF4386-03BC-2C47-9476-7C8793FC47A9}"/>
              </a:ext>
            </a:extLst>
          </p:cNvPr>
          <p:cNvSpPr/>
          <p:nvPr/>
        </p:nvSpPr>
        <p:spPr>
          <a:xfrm>
            <a:off x="5139457" y="5835809"/>
            <a:ext cx="871526" cy="44823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FBE6F87-994A-0D41-97FC-2621FC188ED4}"/>
              </a:ext>
            </a:extLst>
          </p:cNvPr>
          <p:cNvSpPr txBox="1"/>
          <p:nvPr/>
        </p:nvSpPr>
        <p:spPr>
          <a:xfrm>
            <a:off x="6414051" y="5337614"/>
            <a:ext cx="5455217" cy="132343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Communication des informations sociales à destination des personnels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Participation à la mise en place d’actions sociales et culturelles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Mise à jour de tableaux de bord sociaux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5A6BC1D-C1CA-1249-A2F6-FEF604916644}"/>
              </a:ext>
            </a:extLst>
          </p:cNvPr>
          <p:cNvSpPr txBox="1"/>
          <p:nvPr/>
        </p:nvSpPr>
        <p:spPr>
          <a:xfrm>
            <a:off x="103742" y="162158"/>
            <a:ext cx="1208825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  <a:p>
            <a:pPr algn="ctr"/>
            <a:r>
              <a:rPr lang="fr-FR" sz="3600" b="1" spc="38" dirty="0">
                <a:solidFill>
                  <a:schemeClr val="accent6">
                    <a:lumMod val="75000"/>
                  </a:schemeClr>
                </a:solidFill>
                <a:latin typeface="Circular Std" panose="020B0604020101020102" pitchFamily="34" charset="77"/>
                <a:cs typeface="Circular Std" panose="020B0604020101020102" pitchFamily="34" charset="77"/>
              </a:rPr>
              <a:t>Administrer du personnel</a:t>
            </a:r>
          </a:p>
          <a:p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</p:txBody>
      </p:sp>
      <p:sp>
        <p:nvSpPr>
          <p:cNvPr id="12" name="Bouton d'action : Suivant ou Précédent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DC48752-3A01-9146-8E98-BDC6CEB182C7}"/>
              </a:ext>
            </a:extLst>
          </p:cNvPr>
          <p:cNvSpPr/>
          <p:nvPr/>
        </p:nvSpPr>
        <p:spPr>
          <a:xfrm>
            <a:off x="11208327" y="6238042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2455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A6DCC1E-C23E-5045-9B40-D2291963CCF4}"/>
              </a:ext>
            </a:extLst>
          </p:cNvPr>
          <p:cNvSpPr txBox="1"/>
          <p:nvPr/>
        </p:nvSpPr>
        <p:spPr>
          <a:xfrm>
            <a:off x="1695235" y="452063"/>
            <a:ext cx="96166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Environnement Numérique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B6A4D59-C4CB-2041-B7E8-0F2DBDDAD1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19" y="1719066"/>
            <a:ext cx="1754209" cy="145434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33767B7-0AC9-E342-90ED-C13CBC9AA8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064" y="1755283"/>
            <a:ext cx="2587037" cy="1397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AE86DB2-B9FE-1548-8D07-45B52585DD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847" y="4587422"/>
            <a:ext cx="1557187" cy="144538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D248899-4F89-0C4D-A9AF-093ACCCC39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959" y="1684971"/>
            <a:ext cx="1816100" cy="15621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B9BFED5-0DB8-EA43-A1EE-8DC7708C61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406" y="1719066"/>
            <a:ext cx="1828621" cy="143109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4160D58-4C9C-2D4F-8F33-3364D11B7A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319" y="4471917"/>
            <a:ext cx="2730500" cy="16764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88EF8FA-D578-8B4D-A6CB-0240AFEDDA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627" y="4471917"/>
            <a:ext cx="1904220" cy="1511597"/>
          </a:xfrm>
          <a:prstGeom prst="rect">
            <a:avLst/>
          </a:prstGeom>
        </p:spPr>
      </p:pic>
      <p:sp>
        <p:nvSpPr>
          <p:cNvPr id="10" name="Bouton d'action : Suivant ou Précédent 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FB704A4-7026-6C42-ACA6-F87106D72882}"/>
              </a:ext>
            </a:extLst>
          </p:cNvPr>
          <p:cNvSpPr/>
          <p:nvPr/>
        </p:nvSpPr>
        <p:spPr>
          <a:xfrm>
            <a:off x="11224027" y="6151534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123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B675BB16-2A2F-44DF-BC6F-791F5ADED591}"/>
              </a:ext>
            </a:extLst>
          </p:cNvPr>
          <p:cNvSpPr txBox="1"/>
          <p:nvPr/>
        </p:nvSpPr>
        <p:spPr>
          <a:xfrm>
            <a:off x="1187866" y="538385"/>
            <a:ext cx="10836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Les Périodes de Formation en Milieu Professionnel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F57189C-EF18-4B40-8A44-1DB2A5A216E9}"/>
              </a:ext>
            </a:extLst>
          </p:cNvPr>
          <p:cNvSpPr txBox="1"/>
          <p:nvPr/>
        </p:nvSpPr>
        <p:spPr>
          <a:xfrm>
            <a:off x="4676503" y="2110818"/>
            <a:ext cx="714892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En Seconde : </a:t>
            </a:r>
          </a:p>
          <a:p>
            <a:pPr marL="1385888">
              <a:spcBef>
                <a:spcPts val="600"/>
              </a:spcBef>
            </a:pPr>
            <a:r>
              <a:rPr lang="fr-FR" b="1" dirty="0"/>
              <a:t> </a:t>
            </a:r>
            <a:r>
              <a:rPr lang="fr-FR" dirty="0"/>
              <a:t>6 semaines (2  périodes de 3 semaines)</a:t>
            </a:r>
          </a:p>
          <a:p>
            <a:pPr marL="1385888">
              <a:spcBef>
                <a:spcPts val="600"/>
              </a:spcBef>
            </a:pPr>
            <a:r>
              <a:rPr lang="fr-FR" dirty="0"/>
              <a:t>50 € par semaines effectuées</a:t>
            </a:r>
          </a:p>
          <a:p>
            <a:endParaRPr lang="fr-FR" dirty="0"/>
          </a:p>
          <a:p>
            <a:r>
              <a:rPr lang="fr-FR" b="1" dirty="0"/>
              <a:t>En Première : </a:t>
            </a:r>
          </a:p>
          <a:p>
            <a:pPr marL="1423988">
              <a:spcBef>
                <a:spcPts val="600"/>
              </a:spcBef>
            </a:pPr>
            <a:r>
              <a:rPr lang="fr-FR" dirty="0"/>
              <a:t>8 semaines (2 périodes de 4 semaines)</a:t>
            </a:r>
          </a:p>
          <a:p>
            <a:pPr marL="1423988">
              <a:spcBef>
                <a:spcPts val="600"/>
              </a:spcBef>
            </a:pPr>
            <a:r>
              <a:rPr lang="fr-FR" dirty="0"/>
              <a:t>75 € par semaines effectuées</a:t>
            </a:r>
          </a:p>
          <a:p>
            <a:endParaRPr lang="fr-FR" dirty="0"/>
          </a:p>
          <a:p>
            <a:r>
              <a:rPr lang="fr-FR" b="1" dirty="0"/>
              <a:t>En Terminale : </a:t>
            </a:r>
          </a:p>
          <a:p>
            <a:pPr marL="1423988">
              <a:spcBef>
                <a:spcPts val="600"/>
              </a:spcBef>
            </a:pPr>
            <a:r>
              <a:rPr lang="fr-FR" dirty="0"/>
              <a:t>6 semaines (2 périodes de 3 semaines)</a:t>
            </a:r>
          </a:p>
          <a:p>
            <a:pPr marL="1423988">
              <a:spcBef>
                <a:spcPts val="600"/>
              </a:spcBef>
            </a:pPr>
            <a:r>
              <a:rPr lang="fr-FR" dirty="0"/>
              <a:t>100 € par semaines effectuées</a:t>
            </a:r>
          </a:p>
          <a:p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93495AA-9C20-D24A-B546-6977F3548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65" y="2653246"/>
            <a:ext cx="3860800" cy="2108200"/>
          </a:xfrm>
          <a:prstGeom prst="rect">
            <a:avLst/>
          </a:prstGeom>
        </p:spPr>
      </p:pic>
      <p:sp>
        <p:nvSpPr>
          <p:cNvPr id="10" name="Flèche vers la droite 9">
            <a:extLst>
              <a:ext uri="{FF2B5EF4-FFF2-40B4-BE49-F238E27FC236}">
                <a16:creationId xmlns:a16="http://schemas.microsoft.com/office/drawing/2014/main" id="{A0A6D2E0-21DD-E94F-B30C-23DC9FC83EC3}"/>
              </a:ext>
            </a:extLst>
          </p:cNvPr>
          <p:cNvSpPr/>
          <p:nvPr/>
        </p:nvSpPr>
        <p:spPr>
          <a:xfrm>
            <a:off x="1495696" y="5740503"/>
            <a:ext cx="1619795" cy="9949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AB225ED-ED63-0249-AF4E-38E713E6112F}"/>
              </a:ext>
            </a:extLst>
          </p:cNvPr>
          <p:cNvSpPr txBox="1"/>
          <p:nvPr/>
        </p:nvSpPr>
        <p:spPr>
          <a:xfrm>
            <a:off x="3305629" y="5977624"/>
            <a:ext cx="8016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Au total 20 semaines de PFMP réparties sur les 3 ans</a:t>
            </a:r>
          </a:p>
        </p:txBody>
      </p:sp>
      <p:sp>
        <p:nvSpPr>
          <p:cNvPr id="8" name="Bouton d'action : Suivant ou Précédent 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C46AABF-D805-9745-9377-DFBAEF4D633E}"/>
              </a:ext>
            </a:extLst>
          </p:cNvPr>
          <p:cNvSpPr/>
          <p:nvPr/>
        </p:nvSpPr>
        <p:spPr>
          <a:xfrm>
            <a:off x="11147699" y="6305596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2652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264B2E5F-A84E-3947-A669-02C918425558}"/>
              </a:ext>
            </a:extLst>
          </p:cNvPr>
          <p:cNvSpPr txBox="1"/>
          <p:nvPr/>
        </p:nvSpPr>
        <p:spPr>
          <a:xfrm>
            <a:off x="1941816" y="678094"/>
            <a:ext cx="428432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Tous les types d’organisations</a:t>
            </a:r>
          </a:p>
          <a:p>
            <a:r>
              <a:rPr lang="fr-FR" sz="1000" b="1" dirty="0"/>
              <a:t> </a:t>
            </a:r>
          </a:p>
          <a:p>
            <a:pPr marL="541338" indent="-223838">
              <a:buFont typeface="Arial" panose="020B0604020202020204" pitchFamily="34" charset="0"/>
              <a:buChar char="•"/>
            </a:pPr>
            <a:r>
              <a:rPr lang="fr-FR" dirty="0"/>
              <a:t>Entreprises privées </a:t>
            </a:r>
          </a:p>
          <a:p>
            <a:pPr marL="541338" indent="-223838">
              <a:buFont typeface="Arial" panose="020B0604020202020204" pitchFamily="34" charset="0"/>
              <a:buChar char="•"/>
            </a:pPr>
            <a:r>
              <a:rPr lang="fr-FR" dirty="0"/>
              <a:t>Associations</a:t>
            </a:r>
          </a:p>
          <a:p>
            <a:pPr marL="541338" indent="-223838">
              <a:buFont typeface="Arial" panose="020B0604020202020204" pitchFamily="34" charset="0"/>
              <a:buChar char="•"/>
            </a:pPr>
            <a:r>
              <a:rPr lang="fr-FR" dirty="0"/>
              <a:t>Fondations</a:t>
            </a:r>
          </a:p>
          <a:p>
            <a:pPr marL="541338" indent="-223838">
              <a:buFont typeface="Arial" panose="020B0604020202020204" pitchFamily="34" charset="0"/>
              <a:buChar char="•"/>
            </a:pPr>
            <a:r>
              <a:rPr lang="fr-FR" dirty="0"/>
              <a:t>Hôpitaux</a:t>
            </a:r>
          </a:p>
          <a:p>
            <a:pPr marL="541338" indent="-223838">
              <a:buFont typeface="Arial" panose="020B0604020202020204" pitchFamily="34" charset="0"/>
              <a:buChar char="•"/>
            </a:pPr>
            <a:r>
              <a:rPr lang="fr-FR" dirty="0"/>
              <a:t>Administrations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1354FAB-4BC2-0141-969F-02DE4695EB5A}"/>
              </a:ext>
            </a:extLst>
          </p:cNvPr>
          <p:cNvSpPr txBox="1"/>
          <p:nvPr/>
        </p:nvSpPr>
        <p:spPr>
          <a:xfrm>
            <a:off x="1941816" y="4407613"/>
            <a:ext cx="42740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Toutes les tailles d’organisations</a:t>
            </a:r>
          </a:p>
          <a:p>
            <a:endParaRPr lang="fr-FR" sz="1000" b="1" dirty="0"/>
          </a:p>
          <a:p>
            <a:pPr marL="357188" indent="215900">
              <a:buFont typeface="Arial" panose="020B0604020202020204" pitchFamily="34" charset="0"/>
              <a:buChar char="•"/>
            </a:pPr>
            <a:r>
              <a:rPr lang="fr-FR" dirty="0"/>
              <a:t>Très petites</a:t>
            </a:r>
          </a:p>
          <a:p>
            <a:pPr marL="357188" indent="215900">
              <a:buFont typeface="Arial" panose="020B0604020202020204" pitchFamily="34" charset="0"/>
              <a:buChar char="•"/>
            </a:pPr>
            <a:r>
              <a:rPr lang="fr-FR" dirty="0"/>
              <a:t>Petites</a:t>
            </a:r>
          </a:p>
          <a:p>
            <a:pPr marL="357188" indent="215900">
              <a:buFont typeface="Arial" panose="020B0604020202020204" pitchFamily="34" charset="0"/>
              <a:buChar char="•"/>
            </a:pPr>
            <a:r>
              <a:rPr lang="fr-FR" dirty="0"/>
              <a:t>Moyennes</a:t>
            </a:r>
          </a:p>
          <a:p>
            <a:pPr marL="357188" indent="215900">
              <a:buFont typeface="Arial" panose="020B0604020202020204" pitchFamily="34" charset="0"/>
              <a:buChar char="•"/>
            </a:pPr>
            <a:r>
              <a:rPr lang="fr-FR" dirty="0"/>
              <a:t>Grandes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C34393-9323-EC4D-BF2F-B82694603A50}"/>
              </a:ext>
            </a:extLst>
          </p:cNvPr>
          <p:cNvSpPr txBox="1"/>
          <p:nvPr/>
        </p:nvSpPr>
        <p:spPr>
          <a:xfrm>
            <a:off x="7294652" y="2537447"/>
            <a:ext cx="46850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Tous les secteurs d’activités</a:t>
            </a:r>
          </a:p>
          <a:p>
            <a:r>
              <a:rPr lang="fr-FR" b="1" dirty="0"/>
              <a:t>Toutes les branches professionnelles</a:t>
            </a:r>
          </a:p>
          <a:p>
            <a:endParaRPr lang="fr-FR" sz="1000" b="1" dirty="0"/>
          </a:p>
          <a:p>
            <a:pPr marL="623888" indent="-214313">
              <a:buFont typeface="Arial" panose="020B0604020202020204" pitchFamily="34" charset="0"/>
              <a:buChar char="•"/>
            </a:pPr>
            <a:r>
              <a:rPr lang="fr-FR" dirty="0"/>
              <a:t>Industrie</a:t>
            </a:r>
          </a:p>
          <a:p>
            <a:pPr marL="623888" indent="-214313">
              <a:buFont typeface="Arial" panose="020B0604020202020204" pitchFamily="34" charset="0"/>
              <a:buChar char="•"/>
            </a:pPr>
            <a:r>
              <a:rPr lang="fr-FR" dirty="0"/>
              <a:t>Artisanat</a:t>
            </a:r>
          </a:p>
          <a:p>
            <a:pPr marL="623888" indent="-214313">
              <a:buFont typeface="Arial" panose="020B0604020202020204" pitchFamily="34" charset="0"/>
              <a:buChar char="•"/>
            </a:pPr>
            <a:r>
              <a:rPr lang="fr-FR" dirty="0"/>
              <a:t>Médico-social</a:t>
            </a:r>
          </a:p>
          <a:p>
            <a:pPr marL="623888" indent="-214313">
              <a:buFont typeface="Arial" panose="020B0604020202020204" pitchFamily="34" charset="0"/>
              <a:buChar char="•"/>
            </a:pPr>
            <a:r>
              <a:rPr lang="fr-FR" dirty="0"/>
              <a:t>Services</a:t>
            </a:r>
          </a:p>
          <a:p>
            <a:pPr marL="623888" indent="-214313">
              <a:buFont typeface="Arial" panose="020B0604020202020204" pitchFamily="34" charset="0"/>
              <a:buChar char="•"/>
            </a:pPr>
            <a:r>
              <a:rPr lang="fr-FR" dirty="0"/>
              <a:t>Immobilier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B7DD8D0-2A3E-DD43-95B3-C2B8079A33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60159" y="1182170"/>
            <a:ext cx="1592081" cy="135527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59E3FBB-8ABA-7244-977C-C4A85BC6ACA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22571" y="5109682"/>
            <a:ext cx="1263493" cy="131518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2F011BD-952A-4C4C-9AE3-9A0F8321161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916289" y="4325319"/>
            <a:ext cx="1833514" cy="1568725"/>
          </a:xfrm>
          <a:prstGeom prst="rect">
            <a:avLst/>
          </a:prstGeom>
        </p:spPr>
      </p:pic>
      <p:sp>
        <p:nvSpPr>
          <p:cNvPr id="8" name="Bouton d'action : Suivant ou Précédent 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9250081-6965-E349-84D6-46643681B3F6}"/>
              </a:ext>
            </a:extLst>
          </p:cNvPr>
          <p:cNvSpPr/>
          <p:nvPr/>
        </p:nvSpPr>
        <p:spPr>
          <a:xfrm>
            <a:off x="11102872" y="6209918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49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867B5A4-9004-C748-BA42-23B01A176E0B}"/>
              </a:ext>
            </a:extLst>
          </p:cNvPr>
          <p:cNvSpPr txBox="1"/>
          <p:nvPr/>
        </p:nvSpPr>
        <p:spPr>
          <a:xfrm>
            <a:off x="1828799" y="566201"/>
            <a:ext cx="869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Après le BAC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0385685-749C-354B-950B-9D893E3B6D8C}"/>
              </a:ext>
            </a:extLst>
          </p:cNvPr>
          <p:cNvSpPr txBox="1"/>
          <p:nvPr/>
        </p:nvSpPr>
        <p:spPr>
          <a:xfrm>
            <a:off x="179972" y="1530667"/>
            <a:ext cx="2424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VIE ACTIVE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9C0AB1B-67A6-0B42-9B4C-1FF879CE0B89}"/>
              </a:ext>
            </a:extLst>
          </p:cNvPr>
          <p:cNvSpPr txBox="1"/>
          <p:nvPr/>
        </p:nvSpPr>
        <p:spPr>
          <a:xfrm>
            <a:off x="3924902" y="1539858"/>
            <a:ext cx="2578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POURSUITES</a:t>
            </a:r>
            <a:r>
              <a:rPr lang="fr-FR" dirty="0"/>
              <a:t> </a:t>
            </a:r>
            <a:r>
              <a:rPr lang="fr-FR" b="1" dirty="0"/>
              <a:t>D’ÉTUDES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CF13F52-0FD7-0A4C-B02A-48FD9A07D4DB}"/>
              </a:ext>
            </a:extLst>
          </p:cNvPr>
          <p:cNvSpPr txBox="1"/>
          <p:nvPr/>
        </p:nvSpPr>
        <p:spPr>
          <a:xfrm>
            <a:off x="9605004" y="1505802"/>
            <a:ext cx="2424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CONCOURS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E34F7B2-08FB-BF4A-BFEC-23BC2B0EA97C}"/>
              </a:ext>
            </a:extLst>
          </p:cNvPr>
          <p:cNvSpPr txBox="1"/>
          <p:nvPr/>
        </p:nvSpPr>
        <p:spPr>
          <a:xfrm>
            <a:off x="2604673" y="2134051"/>
            <a:ext cx="779808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BTS (Brevet Technicien Supérieur) en 2 ans</a:t>
            </a:r>
          </a:p>
          <a:p>
            <a:endParaRPr lang="fr-FR" sz="1200" dirty="0"/>
          </a:p>
          <a:p>
            <a:pPr marL="849313" indent="-287338">
              <a:buFont typeface="Arial" panose="020B0604020202020204" pitchFamily="34" charset="0"/>
              <a:buChar char="•"/>
            </a:pPr>
            <a:r>
              <a:rPr lang="fr-FR" dirty="0"/>
              <a:t>BTS SAM (Support à l’Action Managériale)</a:t>
            </a:r>
          </a:p>
          <a:p>
            <a:pPr marL="849313" indent="-287338">
              <a:buFont typeface="Arial" panose="020B0604020202020204" pitchFamily="34" charset="0"/>
              <a:buChar char="•"/>
            </a:pPr>
            <a:r>
              <a:rPr lang="fr-FR" dirty="0"/>
              <a:t>BTS Gestion de la PME</a:t>
            </a:r>
          </a:p>
          <a:p>
            <a:pPr marL="849313" indent="-287338">
              <a:buFont typeface="Arial" panose="020B0604020202020204" pitchFamily="34" charset="0"/>
              <a:buChar char="•"/>
            </a:pPr>
            <a:r>
              <a:rPr lang="fr-FR" dirty="0"/>
              <a:t>BTS CG (Comptabilité Gestion)</a:t>
            </a:r>
          </a:p>
          <a:p>
            <a:pPr marL="849313" indent="-287338">
              <a:buFont typeface="Arial" panose="020B0604020202020204" pitchFamily="34" charset="0"/>
              <a:buChar char="•"/>
            </a:pPr>
            <a:r>
              <a:rPr lang="fr-FR" dirty="0"/>
              <a:t>BTS SP3S (Services et prestations des secteurs sanitaire et social</a:t>
            </a:r>
          </a:p>
          <a:p>
            <a:pPr marL="849313" indent="-287338">
              <a:buFont typeface="Arial" panose="020B0604020202020204" pitchFamily="34" charset="0"/>
              <a:buChar char="•"/>
            </a:pPr>
            <a:r>
              <a:rPr lang="fr-FR" dirty="0"/>
              <a:t>BTS Banque, BTS Assurance</a:t>
            </a:r>
          </a:p>
          <a:p>
            <a:pPr marL="849313" indent="-287338">
              <a:buFont typeface="Arial" panose="020B0604020202020204" pitchFamily="34" charset="0"/>
              <a:buChar char="•"/>
            </a:pPr>
            <a:r>
              <a:rPr lang="fr-FR" dirty="0"/>
              <a:t>BTS Communication, BTS Tourisme</a:t>
            </a:r>
          </a:p>
          <a:p>
            <a:pPr marL="849313" indent="-287338">
              <a:buFont typeface="Arial" panose="020B0604020202020204" pitchFamily="34" charset="0"/>
              <a:buChar char="•"/>
            </a:pPr>
            <a:endParaRPr lang="fr-FR" dirty="0"/>
          </a:p>
          <a:p>
            <a:pPr marL="849313" indent="-287338">
              <a:buFont typeface="Arial" panose="020B0604020202020204" pitchFamily="34" charset="0"/>
              <a:buChar char="•"/>
            </a:pPr>
            <a:r>
              <a:rPr lang="fr-FR" dirty="0"/>
              <a:t>BTS MCO (Management commercial)</a:t>
            </a:r>
          </a:p>
          <a:p>
            <a:pPr marL="849313" indent="-287338">
              <a:buFont typeface="Arial" panose="020B0604020202020204" pitchFamily="34" charset="0"/>
              <a:buChar char="•"/>
            </a:pPr>
            <a:r>
              <a:rPr lang="fr-FR" dirty="0"/>
              <a:t>BTS NDRC (Négociation digitalisation relation client)</a:t>
            </a:r>
          </a:p>
          <a:p>
            <a:pPr marL="849313" indent="-287338">
              <a:buFont typeface="Arial" panose="020B0604020202020204" pitchFamily="34" charset="0"/>
              <a:buChar char="•"/>
            </a:pPr>
            <a:r>
              <a:rPr lang="fr-FR" dirty="0"/>
              <a:t>BTS Profession immobilière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D70C88E-30DE-0847-AF96-E01ABD4D821A}"/>
              </a:ext>
            </a:extLst>
          </p:cNvPr>
          <p:cNvSpPr txBox="1"/>
          <p:nvPr/>
        </p:nvSpPr>
        <p:spPr>
          <a:xfrm>
            <a:off x="2566823" y="5827370"/>
            <a:ext cx="76747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Mention complémentaire  </a:t>
            </a:r>
          </a:p>
          <a:p>
            <a:pPr marL="582613"/>
            <a:endParaRPr lang="fr-FR" dirty="0"/>
          </a:p>
          <a:p>
            <a:pPr marL="582613"/>
            <a:r>
              <a:rPr lang="fr-FR" dirty="0"/>
              <a:t>MC Animation gestion de projet dans le secteur sportif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5F7CC05-951F-AB4A-9260-F335B1598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1620" y="2134051"/>
            <a:ext cx="1349687" cy="95539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5918C9-E8C2-1943-8AE2-6862E164A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274" y="2377559"/>
            <a:ext cx="928930" cy="1017679"/>
          </a:xfrm>
          <a:prstGeom prst="rect">
            <a:avLst/>
          </a:prstGeom>
        </p:spPr>
      </p:pic>
      <p:sp>
        <p:nvSpPr>
          <p:cNvPr id="10" name="Bouton d'action : Suivant ou Précédent 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88F8021D-EAE0-064F-823A-D5AADE1A6096}"/>
              </a:ext>
            </a:extLst>
          </p:cNvPr>
          <p:cNvSpPr/>
          <p:nvPr/>
        </p:nvSpPr>
        <p:spPr>
          <a:xfrm>
            <a:off x="11152910" y="6215083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230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5C92C9A-EB6C-4517-8414-FE7ABEB28B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968" r="1287"/>
          <a:stretch/>
        </p:blipFill>
        <p:spPr>
          <a:xfrm>
            <a:off x="1931547" y="1794035"/>
            <a:ext cx="8990453" cy="4206009"/>
          </a:xfrm>
          <a:prstGeom prst="rect">
            <a:avLst/>
          </a:prstGeom>
        </p:spPr>
      </p:pic>
      <p:sp>
        <p:nvSpPr>
          <p:cNvPr id="4" name="Bouton d'action : Début 3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247E9C72-F41C-4043-897C-D86FBDF18A87}"/>
              </a:ext>
            </a:extLst>
          </p:cNvPr>
          <p:cNvSpPr/>
          <p:nvPr/>
        </p:nvSpPr>
        <p:spPr>
          <a:xfrm>
            <a:off x="11208327" y="6289964"/>
            <a:ext cx="858982" cy="42949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A0AF84D-533B-864B-9B22-98B32B23DF84}"/>
              </a:ext>
            </a:extLst>
          </p:cNvPr>
          <p:cNvSpPr txBox="1"/>
          <p:nvPr/>
        </p:nvSpPr>
        <p:spPr>
          <a:xfrm>
            <a:off x="1829947" y="652404"/>
            <a:ext cx="5995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Les Métiers possibles</a:t>
            </a:r>
          </a:p>
        </p:txBody>
      </p:sp>
    </p:spTree>
    <p:extLst>
      <p:ext uri="{BB962C8B-B14F-4D97-AF65-F5344CB8AC3E}">
        <p14:creationId xmlns:p14="http://schemas.microsoft.com/office/powerpoint/2010/main" val="3088655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0A6E810D-BF6D-FA40-B52B-223281927C51}"/>
              </a:ext>
            </a:extLst>
          </p:cNvPr>
          <p:cNvSpPr txBox="1"/>
          <p:nvPr/>
        </p:nvSpPr>
        <p:spPr>
          <a:xfrm>
            <a:off x="1567543" y="401240"/>
            <a:ext cx="1034578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  <a:p>
            <a:pPr algn="ctr"/>
            <a:r>
              <a:rPr lang="fr-FR" sz="3600" b="1" dirty="0"/>
              <a:t>Le titulaire du Bac pro </a:t>
            </a:r>
            <a:r>
              <a:rPr lang="fr-FR" sz="3600" b="1" dirty="0" err="1"/>
              <a:t>AGOrA</a:t>
            </a:r>
            <a:r>
              <a:rPr lang="fr-FR" sz="3600" b="1" dirty="0"/>
              <a:t> est capable  </a:t>
            </a:r>
          </a:p>
          <a:p>
            <a:pPr algn="ctr"/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42D9347-65A6-E54B-9C1F-B452FA0F2D51}"/>
              </a:ext>
            </a:extLst>
          </p:cNvPr>
          <p:cNvSpPr txBox="1"/>
          <p:nvPr/>
        </p:nvSpPr>
        <p:spPr>
          <a:xfrm>
            <a:off x="1221586" y="2063959"/>
            <a:ext cx="105611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400" b="1" dirty="0"/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r>
              <a:rPr lang="fr-FR" sz="1400" dirty="0"/>
              <a:t> </a:t>
            </a:r>
            <a:r>
              <a:rPr lang="fr-FR" sz="2400" dirty="0"/>
              <a:t> </a:t>
            </a:r>
            <a:r>
              <a:rPr lang="fr-FR" sz="2400" b="1" dirty="0">
                <a:solidFill>
                  <a:srgbClr val="FF0000"/>
                </a:solidFill>
              </a:rPr>
              <a:t>d’Apporter un appui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/>
              <a:t>à un dirigeant de petite structure, à un ou plusieurs cadres ou à une équipe dans une plus grande structure en assurant des missions dans le domaine administratif et comptable. </a:t>
            </a:r>
          </a:p>
          <a:p>
            <a:pPr algn="just">
              <a:spcBef>
                <a:spcPts val="0"/>
              </a:spcBef>
            </a:pPr>
            <a:endParaRPr lang="fr-FR" sz="24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CC94E00-E2A1-3E41-9F10-37E0879C05FE}"/>
              </a:ext>
            </a:extLst>
          </p:cNvPr>
          <p:cNvSpPr txBox="1"/>
          <p:nvPr/>
        </p:nvSpPr>
        <p:spPr>
          <a:xfrm>
            <a:off x="1064712" y="3844050"/>
            <a:ext cx="107179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349250">
              <a:buFont typeface="Arial" panose="020B0604020202020204" pitchFamily="34" charset="0"/>
              <a:buChar char="•"/>
            </a:pPr>
            <a:r>
              <a:rPr lang="fr-FR" dirty="0"/>
              <a:t> </a:t>
            </a:r>
            <a:r>
              <a:rPr lang="fr-FR" sz="2400" b="1" dirty="0">
                <a:solidFill>
                  <a:srgbClr val="FF0000"/>
                </a:solidFill>
              </a:rPr>
              <a:t>de</a:t>
            </a:r>
            <a:r>
              <a:rPr lang="fr-FR" dirty="0"/>
              <a:t> </a:t>
            </a:r>
            <a:r>
              <a:rPr lang="fr-FR" sz="2400" b="1" dirty="0">
                <a:solidFill>
                  <a:srgbClr val="FF0000"/>
                </a:solidFill>
              </a:rPr>
              <a:t>Prendre en charge différentes activités administratives intégrant différentes opérations : </a:t>
            </a:r>
          </a:p>
          <a:p>
            <a:pPr marL="1247775"/>
            <a:r>
              <a:rPr lang="fr-FR" sz="2400" dirty="0"/>
              <a:t>Commerciales avec les clients et les fournisseurs, 	</a:t>
            </a:r>
          </a:p>
          <a:p>
            <a:pPr marL="1247775"/>
            <a:r>
              <a:rPr lang="fr-FR" sz="2400" dirty="0"/>
              <a:t>Financières</a:t>
            </a:r>
          </a:p>
          <a:p>
            <a:pPr marL="1247775"/>
            <a:r>
              <a:rPr lang="fr-FR" sz="2400" dirty="0"/>
              <a:t>Communication, </a:t>
            </a:r>
          </a:p>
          <a:p>
            <a:pPr marL="1247775"/>
            <a:r>
              <a:rPr lang="fr-FR" sz="2400" dirty="0"/>
              <a:t>Gestion du personnel……</a:t>
            </a:r>
          </a:p>
        </p:txBody>
      </p:sp>
      <p:sp>
        <p:nvSpPr>
          <p:cNvPr id="8" name="Bouton d'action : Suivant ou Précédent 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6C53AD94-D42D-9742-A02C-559010ACD941}"/>
              </a:ext>
            </a:extLst>
          </p:cNvPr>
          <p:cNvSpPr/>
          <p:nvPr/>
        </p:nvSpPr>
        <p:spPr>
          <a:xfrm>
            <a:off x="11036531" y="6301249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357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D86BD7B-5567-AC40-AA4D-3CFF2D83CFC3}"/>
              </a:ext>
            </a:extLst>
          </p:cNvPr>
          <p:cNvSpPr txBox="1"/>
          <p:nvPr/>
        </p:nvSpPr>
        <p:spPr>
          <a:xfrm>
            <a:off x="1567543" y="401240"/>
            <a:ext cx="103457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  <a:p>
            <a:r>
              <a:rPr lang="fr-FR" sz="3600" b="1" dirty="0"/>
              <a:t>Les Qualités requises</a:t>
            </a:r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80FEBEE-ED6B-D84C-BF54-30FCB4EAA93E}"/>
              </a:ext>
            </a:extLst>
          </p:cNvPr>
          <p:cNvSpPr txBox="1"/>
          <p:nvPr/>
        </p:nvSpPr>
        <p:spPr>
          <a:xfrm>
            <a:off x="2133600" y="2057400"/>
            <a:ext cx="912495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dirty="0"/>
              <a:t>Être organisé, rigoureux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dirty="0"/>
              <a:t>Être autonome et avoir le sens des initiatives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dirty="0"/>
              <a:t>Avoir une bonne capacité relationnelle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dirty="0"/>
              <a:t>Maîtriser l’expression écrite et orale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dirty="0"/>
              <a:t>Être à l’écoute</a:t>
            </a:r>
          </a:p>
          <a:p>
            <a:endParaRPr lang="fr-FR" dirty="0"/>
          </a:p>
        </p:txBody>
      </p:sp>
      <p:sp>
        <p:nvSpPr>
          <p:cNvPr id="4" name="Bouton d'action : Suivant ou Précéden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7458BB07-B577-7A4E-BC6A-5E227DA3EAD0}"/>
              </a:ext>
            </a:extLst>
          </p:cNvPr>
          <p:cNvSpPr/>
          <p:nvPr/>
        </p:nvSpPr>
        <p:spPr>
          <a:xfrm>
            <a:off x="11036531" y="6245830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777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F8CA895-5E30-A14C-B3DE-5B0F2E078FCA}"/>
              </a:ext>
            </a:extLst>
          </p:cNvPr>
          <p:cNvSpPr txBox="1"/>
          <p:nvPr/>
        </p:nvSpPr>
        <p:spPr>
          <a:xfrm>
            <a:off x="1335639" y="5576047"/>
            <a:ext cx="9863191" cy="95410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dirty="0"/>
          </a:p>
          <a:p>
            <a:pPr algn="ctr"/>
            <a:r>
              <a:rPr lang="fr-FR" sz="2000" b="1" dirty="0"/>
              <a:t>2</a:t>
            </a:r>
            <a:r>
              <a:rPr lang="fr-FR" sz="2000" b="1" baseline="30000" dirty="0"/>
              <a:t>NDE</a:t>
            </a:r>
            <a:r>
              <a:rPr lang="fr-FR" sz="2000" b="1" dirty="0"/>
              <a:t> BAC PRO GATL  (Famille de métiers : Agora - Transport - Logistique)</a:t>
            </a:r>
          </a:p>
          <a:p>
            <a:pPr algn="ctr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71B6D1F-6184-F140-9641-B76E35084FDA}"/>
              </a:ext>
            </a:extLst>
          </p:cNvPr>
          <p:cNvSpPr txBox="1"/>
          <p:nvPr/>
        </p:nvSpPr>
        <p:spPr>
          <a:xfrm>
            <a:off x="2286000" y="3675529"/>
            <a:ext cx="1721223" cy="129266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dirty="0"/>
          </a:p>
          <a:p>
            <a:pPr algn="ctr"/>
            <a:r>
              <a:rPr lang="fr-FR" dirty="0">
                <a:solidFill>
                  <a:srgbClr val="0070C0"/>
                </a:solidFill>
              </a:rPr>
              <a:t>1</a:t>
            </a:r>
            <a:r>
              <a:rPr lang="fr-FR" baseline="30000" dirty="0">
                <a:solidFill>
                  <a:srgbClr val="0070C0"/>
                </a:solidFill>
              </a:rPr>
              <a:t>ère</a:t>
            </a:r>
            <a:r>
              <a:rPr lang="fr-FR" dirty="0">
                <a:solidFill>
                  <a:srgbClr val="0070C0"/>
                </a:solidFill>
              </a:rPr>
              <a:t> Bac Pro </a:t>
            </a:r>
            <a:r>
              <a:rPr lang="fr-FR" b="1" dirty="0" err="1">
                <a:solidFill>
                  <a:srgbClr val="0070C0"/>
                </a:solidFill>
              </a:rPr>
              <a:t>AGOrA</a:t>
            </a:r>
            <a:endParaRPr lang="fr-FR" b="1" dirty="0">
              <a:solidFill>
                <a:srgbClr val="0070C0"/>
              </a:solidFill>
            </a:endParaRPr>
          </a:p>
          <a:p>
            <a:pPr algn="ctr"/>
            <a:r>
              <a:rPr lang="fr-FR" sz="1200" dirty="0"/>
              <a:t>Au lycée Bellevue</a:t>
            </a:r>
          </a:p>
          <a:p>
            <a:pPr algn="ctr"/>
            <a:r>
              <a:rPr lang="fr-FR" sz="1200" b="1" dirty="0"/>
              <a:t>Option Compta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F1E354C-BD05-EA45-BE09-92519FDF7D5D}"/>
              </a:ext>
            </a:extLst>
          </p:cNvPr>
          <p:cNvSpPr txBox="1"/>
          <p:nvPr/>
        </p:nvSpPr>
        <p:spPr>
          <a:xfrm>
            <a:off x="5419164" y="3692514"/>
            <a:ext cx="1721223" cy="110799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dirty="0"/>
          </a:p>
          <a:p>
            <a:pPr algn="ctr"/>
            <a:r>
              <a:rPr lang="fr-FR" dirty="0">
                <a:solidFill>
                  <a:srgbClr val="FF0000"/>
                </a:solidFill>
              </a:rPr>
              <a:t>1</a:t>
            </a:r>
            <a:r>
              <a:rPr lang="fr-FR" baseline="30000" dirty="0">
                <a:solidFill>
                  <a:srgbClr val="FF0000"/>
                </a:solidFill>
              </a:rPr>
              <a:t>ère</a:t>
            </a:r>
            <a:r>
              <a:rPr lang="fr-FR" dirty="0">
                <a:solidFill>
                  <a:srgbClr val="FF0000"/>
                </a:solidFill>
              </a:rPr>
              <a:t> Bac Pro </a:t>
            </a:r>
            <a:r>
              <a:rPr lang="fr-FR" b="1" dirty="0">
                <a:solidFill>
                  <a:srgbClr val="FF0000"/>
                </a:solidFill>
              </a:rPr>
              <a:t>Transport</a:t>
            </a:r>
          </a:p>
          <a:p>
            <a:pPr algn="ctr"/>
            <a:r>
              <a:rPr lang="fr-FR" sz="1200" dirty="0"/>
              <a:t>Dans un autre lycée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170646D-B3AC-604D-8CDD-F02A99620855}"/>
              </a:ext>
            </a:extLst>
          </p:cNvPr>
          <p:cNvSpPr txBox="1"/>
          <p:nvPr/>
        </p:nvSpPr>
        <p:spPr>
          <a:xfrm>
            <a:off x="8552329" y="3675528"/>
            <a:ext cx="1721223" cy="110799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dirty="0"/>
          </a:p>
          <a:p>
            <a:pPr algn="ctr"/>
            <a:r>
              <a:rPr lang="fr-FR" b="1" dirty="0"/>
              <a:t>1</a:t>
            </a:r>
            <a:r>
              <a:rPr lang="fr-FR" b="1" baseline="30000" dirty="0"/>
              <a:t>ère</a:t>
            </a:r>
            <a:r>
              <a:rPr lang="fr-FR" b="1" dirty="0"/>
              <a:t> Bac Pro Logistique</a:t>
            </a:r>
          </a:p>
          <a:p>
            <a:pPr algn="ctr"/>
            <a:r>
              <a:rPr lang="fr-FR" sz="1200" dirty="0"/>
              <a:t>Dans un autre lycée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C40AEA4-BD54-4A47-82F7-484798121FA0}"/>
              </a:ext>
            </a:extLst>
          </p:cNvPr>
          <p:cNvSpPr txBox="1"/>
          <p:nvPr/>
        </p:nvSpPr>
        <p:spPr>
          <a:xfrm>
            <a:off x="2286000" y="1690688"/>
            <a:ext cx="1721223" cy="129266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dirty="0"/>
          </a:p>
          <a:p>
            <a:pPr algn="ctr"/>
            <a:r>
              <a:rPr lang="fr-FR" dirty="0" err="1">
                <a:solidFill>
                  <a:srgbClr val="0070C0"/>
                </a:solidFill>
              </a:rPr>
              <a:t>Tle</a:t>
            </a:r>
            <a:r>
              <a:rPr lang="fr-FR" dirty="0">
                <a:solidFill>
                  <a:srgbClr val="0070C0"/>
                </a:solidFill>
              </a:rPr>
              <a:t> Bac Pro </a:t>
            </a:r>
            <a:r>
              <a:rPr lang="fr-FR" b="1" dirty="0" err="1">
                <a:solidFill>
                  <a:srgbClr val="0070C0"/>
                </a:solidFill>
              </a:rPr>
              <a:t>AGOrA</a:t>
            </a:r>
            <a:endParaRPr lang="fr-FR" b="1" dirty="0">
              <a:solidFill>
                <a:srgbClr val="0070C0"/>
              </a:solidFill>
            </a:endParaRPr>
          </a:p>
          <a:p>
            <a:pPr algn="ctr"/>
            <a:r>
              <a:rPr lang="fr-FR" sz="1200" dirty="0"/>
              <a:t>Au lycée Bellevue</a:t>
            </a:r>
          </a:p>
          <a:p>
            <a:pPr algn="ctr"/>
            <a:r>
              <a:rPr lang="fr-FR" sz="1200" b="1" dirty="0"/>
              <a:t>Option Compta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ECBA63D-7243-1249-B98A-9D52A09F3AA9}"/>
              </a:ext>
            </a:extLst>
          </p:cNvPr>
          <p:cNvSpPr txBox="1"/>
          <p:nvPr/>
        </p:nvSpPr>
        <p:spPr>
          <a:xfrm>
            <a:off x="5419163" y="1690687"/>
            <a:ext cx="1721223" cy="110799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dirty="0">
              <a:solidFill>
                <a:srgbClr val="FF0000"/>
              </a:solidFill>
            </a:endParaRPr>
          </a:p>
          <a:p>
            <a:pPr algn="ctr"/>
            <a:r>
              <a:rPr lang="fr-FR" dirty="0" err="1">
                <a:solidFill>
                  <a:srgbClr val="FF0000"/>
                </a:solidFill>
              </a:rPr>
              <a:t>Tle</a:t>
            </a:r>
            <a:r>
              <a:rPr lang="fr-FR" dirty="0">
                <a:solidFill>
                  <a:srgbClr val="FF0000"/>
                </a:solidFill>
              </a:rPr>
              <a:t> Bac Pro </a:t>
            </a:r>
            <a:r>
              <a:rPr lang="fr-FR" b="1" dirty="0">
                <a:solidFill>
                  <a:srgbClr val="FF0000"/>
                </a:solidFill>
              </a:rPr>
              <a:t>Transport</a:t>
            </a:r>
          </a:p>
          <a:p>
            <a:pPr algn="ctr"/>
            <a:r>
              <a:rPr lang="fr-FR" sz="1200" dirty="0"/>
              <a:t>Dans un autre lycée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B026003-D797-9D49-AD01-0263266DF5F2}"/>
              </a:ext>
            </a:extLst>
          </p:cNvPr>
          <p:cNvSpPr txBox="1"/>
          <p:nvPr/>
        </p:nvSpPr>
        <p:spPr>
          <a:xfrm>
            <a:off x="8552326" y="1690686"/>
            <a:ext cx="1721223" cy="110799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dirty="0"/>
          </a:p>
          <a:p>
            <a:pPr algn="ctr"/>
            <a:r>
              <a:rPr lang="fr-FR" dirty="0" err="1">
                <a:solidFill>
                  <a:srgbClr val="00B050"/>
                </a:solidFill>
              </a:rPr>
              <a:t>Tle</a:t>
            </a:r>
            <a:r>
              <a:rPr lang="fr-FR" dirty="0">
                <a:solidFill>
                  <a:srgbClr val="00B050"/>
                </a:solidFill>
              </a:rPr>
              <a:t> Bac Pro </a:t>
            </a:r>
            <a:r>
              <a:rPr lang="fr-FR" b="1" dirty="0">
                <a:solidFill>
                  <a:srgbClr val="00B050"/>
                </a:solidFill>
              </a:rPr>
              <a:t>Logistique</a:t>
            </a:r>
          </a:p>
          <a:p>
            <a:pPr algn="ctr"/>
            <a:r>
              <a:rPr lang="fr-FR" sz="1200" dirty="0"/>
              <a:t>Dans un autre lycée</a:t>
            </a:r>
          </a:p>
        </p:txBody>
      </p:sp>
      <p:sp>
        <p:nvSpPr>
          <p:cNvPr id="9" name="Flèche à trois pointes 8">
            <a:extLst>
              <a:ext uri="{FF2B5EF4-FFF2-40B4-BE49-F238E27FC236}">
                <a16:creationId xmlns:a16="http://schemas.microsoft.com/office/drawing/2014/main" id="{17843F11-6D7E-834B-A028-D1AC120DB969}"/>
              </a:ext>
            </a:extLst>
          </p:cNvPr>
          <p:cNvSpPr/>
          <p:nvPr/>
        </p:nvSpPr>
        <p:spPr>
          <a:xfrm>
            <a:off x="4007223" y="5033843"/>
            <a:ext cx="4440854" cy="428694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CFCF03C-1DBE-4C43-B56A-CBB3195E8137}"/>
              </a:ext>
            </a:extLst>
          </p:cNvPr>
          <p:cNvSpPr txBox="1"/>
          <p:nvPr/>
        </p:nvSpPr>
        <p:spPr>
          <a:xfrm>
            <a:off x="103742" y="162158"/>
            <a:ext cx="1208825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  <a:p>
            <a:pPr algn="ctr"/>
            <a:r>
              <a:rPr lang="fr-FR" sz="3600" b="1" spc="38" dirty="0">
                <a:cs typeface="Circular Std" panose="020B0604020101020102" pitchFamily="34" charset="77"/>
              </a:rPr>
              <a:t>Les parcours possibles après la 2nde</a:t>
            </a:r>
          </a:p>
          <a:p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</p:txBody>
      </p:sp>
      <p:sp>
        <p:nvSpPr>
          <p:cNvPr id="11" name="Flèche vers le haut 10">
            <a:extLst>
              <a:ext uri="{FF2B5EF4-FFF2-40B4-BE49-F238E27FC236}">
                <a16:creationId xmlns:a16="http://schemas.microsoft.com/office/drawing/2014/main" id="{BD000F70-897A-E34C-95CB-5D84352F4019}"/>
              </a:ext>
            </a:extLst>
          </p:cNvPr>
          <p:cNvSpPr/>
          <p:nvPr/>
        </p:nvSpPr>
        <p:spPr>
          <a:xfrm>
            <a:off x="2935991" y="3014070"/>
            <a:ext cx="421240" cy="5422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e haut 11">
            <a:extLst>
              <a:ext uri="{FF2B5EF4-FFF2-40B4-BE49-F238E27FC236}">
                <a16:creationId xmlns:a16="http://schemas.microsoft.com/office/drawing/2014/main" id="{9B651E25-2127-A344-A975-F772FD4CBBF5}"/>
              </a:ext>
            </a:extLst>
          </p:cNvPr>
          <p:cNvSpPr/>
          <p:nvPr/>
        </p:nvSpPr>
        <p:spPr>
          <a:xfrm>
            <a:off x="6096000" y="3009310"/>
            <a:ext cx="421240" cy="5422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vers le haut 12">
            <a:extLst>
              <a:ext uri="{FF2B5EF4-FFF2-40B4-BE49-F238E27FC236}">
                <a16:creationId xmlns:a16="http://schemas.microsoft.com/office/drawing/2014/main" id="{E8A1AFF0-3C5A-EF4A-978B-2D990DED1F47}"/>
              </a:ext>
            </a:extLst>
          </p:cNvPr>
          <p:cNvSpPr/>
          <p:nvPr/>
        </p:nvSpPr>
        <p:spPr>
          <a:xfrm>
            <a:off x="9202317" y="3009310"/>
            <a:ext cx="421240" cy="5422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Bouton d'action : Suivant ou Précédent 1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2435676-ECF1-D84A-B589-EEE36DD4A49A}"/>
              </a:ext>
            </a:extLst>
          </p:cNvPr>
          <p:cNvSpPr/>
          <p:nvPr/>
        </p:nvSpPr>
        <p:spPr>
          <a:xfrm>
            <a:off x="11315205" y="6315209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185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F51D7EF1-B139-E947-B24A-132A92C4DBEF}"/>
              </a:ext>
            </a:extLst>
          </p:cNvPr>
          <p:cNvSpPr txBox="1"/>
          <p:nvPr/>
        </p:nvSpPr>
        <p:spPr>
          <a:xfrm>
            <a:off x="1567543" y="401240"/>
            <a:ext cx="1034578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  <a:p>
            <a:pPr algn="ctr"/>
            <a:r>
              <a:rPr lang="fr-FR" sz="3600" b="1" dirty="0"/>
              <a:t>La classe de 2</a:t>
            </a:r>
            <a:r>
              <a:rPr lang="fr-FR" sz="3600" b="1" baseline="30000" dirty="0"/>
              <a:t>nde</a:t>
            </a:r>
            <a:r>
              <a:rPr lang="fr-FR" sz="3600" b="1" dirty="0"/>
              <a:t> GA – </a:t>
            </a:r>
            <a:r>
              <a:rPr lang="fr-FR" sz="3600" b="1" dirty="0" err="1"/>
              <a:t>T</a:t>
            </a:r>
            <a:r>
              <a:rPr lang="fr-FR" sz="3600" b="1" dirty="0"/>
              <a:t> – L</a:t>
            </a:r>
          </a:p>
          <a:p>
            <a:pPr algn="ctr"/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44F347-15BC-714F-8D7D-57FE4D15D302}"/>
              </a:ext>
            </a:extLst>
          </p:cNvPr>
          <p:cNvSpPr txBox="1"/>
          <p:nvPr/>
        </p:nvSpPr>
        <p:spPr>
          <a:xfrm>
            <a:off x="615042" y="1896836"/>
            <a:ext cx="1129828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/>
              <a:t>L’élève de cette 2</a:t>
            </a:r>
            <a:r>
              <a:rPr lang="fr-FR" sz="2400" baseline="30000" dirty="0"/>
              <a:t>nde</a:t>
            </a:r>
            <a:r>
              <a:rPr lang="fr-FR" sz="2400" dirty="0"/>
              <a:t> professionnelle pourra acquérir des compétences communes portant sur les activités liées à l’accueil et aux relations directes avec les clients et les fournisseurs.</a:t>
            </a:r>
          </a:p>
          <a:p>
            <a:pPr marL="765175" indent="-261938" algn="just">
              <a:buFont typeface="Arial" panose="020B0604020202020204" pitchFamily="34" charset="0"/>
              <a:buChar char="•"/>
            </a:pPr>
            <a:r>
              <a:rPr lang="fr-FR" sz="2400" dirty="0"/>
              <a:t>Les activités d’organisations, de planning et de gestion des agendas</a:t>
            </a:r>
          </a:p>
          <a:p>
            <a:pPr marL="765175" indent="-261938" algn="just">
              <a:buFont typeface="Arial" panose="020B0604020202020204" pitchFamily="34" charset="0"/>
              <a:buChar char="•"/>
            </a:pPr>
            <a:r>
              <a:rPr lang="fr-FR" sz="2400" dirty="0"/>
              <a:t>Les activités de contrôle, de respect des délais et des échéances de devis, de commandes</a:t>
            </a:r>
          </a:p>
          <a:p>
            <a:pPr marL="765175" indent="-261938" algn="just">
              <a:buFont typeface="Arial" panose="020B0604020202020204" pitchFamily="34" charset="0"/>
              <a:buChar char="•"/>
            </a:pPr>
            <a:r>
              <a:rPr lang="fr-FR" sz="2400" dirty="0"/>
              <a:t>Les activités de gestion : commande, facturation, comptabilité</a:t>
            </a:r>
          </a:p>
          <a:p>
            <a:pPr marL="765175" indent="-261938" algn="just">
              <a:buFont typeface="Arial" panose="020B0604020202020204" pitchFamily="34" charset="0"/>
              <a:buChar char="•"/>
            </a:pPr>
            <a:r>
              <a:rPr lang="fr-FR" sz="2400" dirty="0"/>
              <a:t>Les flux de marchandises : livraisons, acheminement</a:t>
            </a:r>
          </a:p>
          <a:p>
            <a:pPr marL="765175" indent="-261938" algn="just">
              <a:buFont typeface="Arial" panose="020B0604020202020204" pitchFamily="34" charset="0"/>
              <a:buChar char="•"/>
            </a:pPr>
            <a:r>
              <a:rPr lang="fr-FR" sz="2400" dirty="0"/>
              <a:t>Le respect des normes règlementaires et juridiques</a:t>
            </a:r>
          </a:p>
          <a:p>
            <a:endParaRPr lang="fr-FR" sz="2400" dirty="0"/>
          </a:p>
          <a:p>
            <a:r>
              <a:rPr lang="fr-FR" sz="2400" b="1" dirty="0"/>
              <a:t>Autant d’activités essentielles pour assurer à la fois l’efficacité interne des entreprises et leur fonctionnement et servir au mieux les clients.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5" name="Bouton d'action : Suivant ou Précédent 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B95A86C1-58BE-8143-B646-A955A304E24A}"/>
              </a:ext>
            </a:extLst>
          </p:cNvPr>
          <p:cNvSpPr/>
          <p:nvPr/>
        </p:nvSpPr>
        <p:spPr>
          <a:xfrm>
            <a:off x="11097491" y="6384376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8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4705EB-7C2C-D64F-8C2A-18B8E46579F7}"/>
              </a:ext>
            </a:extLst>
          </p:cNvPr>
          <p:cNvSpPr txBox="1"/>
          <p:nvPr/>
        </p:nvSpPr>
        <p:spPr>
          <a:xfrm>
            <a:off x="1972638" y="2231038"/>
            <a:ext cx="925701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15 heures d’enseignement professionnel :</a:t>
            </a:r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Enseignement professionnel (administration, gestion et ressources humaines)</a:t>
            </a:r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Co-intervention math et français en 2</a:t>
            </a:r>
            <a:r>
              <a:rPr lang="fr-FR" sz="1600" baseline="30000" dirty="0"/>
              <a:t>nde</a:t>
            </a:r>
            <a:r>
              <a:rPr lang="fr-FR" sz="1600" dirty="0"/>
              <a:t> et 1</a:t>
            </a:r>
            <a:r>
              <a:rPr lang="fr-FR" sz="1600" baseline="30000" dirty="0"/>
              <a:t>ère</a:t>
            </a:r>
            <a:endParaRPr lang="fr-FR" sz="1600" dirty="0"/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Économie Droit</a:t>
            </a:r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Projet </a:t>
            </a:r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PSE</a:t>
            </a:r>
          </a:p>
          <a:p>
            <a:pPr marL="285750"/>
            <a:endParaRPr lang="fr-FR" sz="1600" dirty="0"/>
          </a:p>
          <a:p>
            <a:pPr marL="285750"/>
            <a:r>
              <a:rPr lang="fr-FR" b="1" dirty="0">
                <a:solidFill>
                  <a:srgbClr val="FF0000"/>
                </a:solidFill>
              </a:rPr>
              <a:t>Possibilité de prendre dès la 1</a:t>
            </a:r>
            <a:r>
              <a:rPr lang="fr-FR" b="1" baseline="30000" dirty="0">
                <a:solidFill>
                  <a:srgbClr val="FF0000"/>
                </a:solidFill>
              </a:rPr>
              <a:t>ère</a:t>
            </a:r>
            <a:r>
              <a:rPr lang="fr-FR" b="1" dirty="0">
                <a:solidFill>
                  <a:srgbClr val="FF0000"/>
                </a:solidFill>
              </a:rPr>
              <a:t> l’option Comptabilité : 2h par semaine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FAD454-B090-314A-B831-01F617DB6802}"/>
              </a:ext>
            </a:extLst>
          </p:cNvPr>
          <p:cNvSpPr txBox="1"/>
          <p:nvPr/>
        </p:nvSpPr>
        <p:spPr>
          <a:xfrm>
            <a:off x="1972638" y="4491959"/>
            <a:ext cx="92570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12 heures d’enseignement général :</a:t>
            </a:r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Français </a:t>
            </a:r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Histoire Géographie</a:t>
            </a:r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EMC</a:t>
            </a:r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Anglais</a:t>
            </a:r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Espagnol</a:t>
            </a:r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Arts Appliqués</a:t>
            </a:r>
          </a:p>
          <a:p>
            <a:pPr marL="285750" indent="255588">
              <a:buFont typeface="Arial" panose="020B0604020202020204" pitchFamily="34" charset="0"/>
              <a:buChar char="•"/>
            </a:pPr>
            <a:r>
              <a:rPr lang="fr-FR" sz="1600" dirty="0"/>
              <a:t>Education physique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E5CF08-3319-5E4C-BA8A-2A2006B2EF17}"/>
              </a:ext>
            </a:extLst>
          </p:cNvPr>
          <p:cNvSpPr txBox="1"/>
          <p:nvPr/>
        </p:nvSpPr>
        <p:spPr>
          <a:xfrm>
            <a:off x="5474881" y="5230622"/>
            <a:ext cx="6149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A BELLEVUE, TOUS LES COURS SONT EN DEMI- GROUPE (16 élèves par groupe)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6DEB075-BAA8-F24A-8275-9FA19B76FB47}"/>
              </a:ext>
            </a:extLst>
          </p:cNvPr>
          <p:cNvSpPr txBox="1"/>
          <p:nvPr/>
        </p:nvSpPr>
        <p:spPr>
          <a:xfrm>
            <a:off x="2152435" y="328773"/>
            <a:ext cx="889742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EMPLOI DU TEMPS </a:t>
            </a:r>
          </a:p>
          <a:p>
            <a:pPr algn="ctr"/>
            <a:r>
              <a:rPr lang="fr-FR" sz="1400" b="1" dirty="0"/>
              <a:t>Du Lundi au Vendredi </a:t>
            </a:r>
          </a:p>
          <a:p>
            <a:pPr algn="ctr"/>
            <a:r>
              <a:rPr lang="fr-FR" sz="1400" b="1" dirty="0"/>
              <a:t>Horaires : </a:t>
            </a:r>
          </a:p>
          <a:p>
            <a:pPr algn="ctr"/>
            <a:r>
              <a:rPr lang="fr-FR" sz="1400" b="1" dirty="0"/>
              <a:t>matin 8H15 -12h10</a:t>
            </a:r>
          </a:p>
          <a:p>
            <a:pPr algn="ctr"/>
            <a:r>
              <a:rPr lang="fr-FR" sz="1400" b="1" dirty="0"/>
              <a:t>Après-midi : 13h05 – 17h</a:t>
            </a:r>
          </a:p>
        </p:txBody>
      </p:sp>
      <p:sp>
        <p:nvSpPr>
          <p:cNvPr id="6" name="Bouton d'action : Suivant ou Précédent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11313AD-EEC4-A847-93D1-81160D26FD9A}"/>
              </a:ext>
            </a:extLst>
          </p:cNvPr>
          <p:cNvSpPr/>
          <p:nvPr/>
        </p:nvSpPr>
        <p:spPr>
          <a:xfrm>
            <a:off x="11097491" y="6384376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03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repeatCount="0" fill="hold" grpId="0" nodeType="after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ABF215E-5467-4BC7-82EB-1D16D3798D6F}"/>
              </a:ext>
            </a:extLst>
          </p:cNvPr>
          <p:cNvSpPr txBox="1"/>
          <p:nvPr/>
        </p:nvSpPr>
        <p:spPr>
          <a:xfrm>
            <a:off x="2871387" y="2444098"/>
            <a:ext cx="8192853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Bloc 1 </a:t>
            </a:r>
            <a:r>
              <a:rPr lang="fr-FR" dirty="0"/>
              <a:t>: </a:t>
            </a:r>
            <a:r>
              <a:rPr lang="fr-FR" b="1" dirty="0"/>
              <a:t>Gestion des relations avec les clients et les usagers</a:t>
            </a:r>
          </a:p>
          <a:p>
            <a:pPr marL="1333500" indent="1825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/>
              <a:t>En CCF (Contrôle en cours de formation) sur les 3 ans</a:t>
            </a:r>
          </a:p>
          <a:p>
            <a:pPr marL="1333500" indent="182563">
              <a:buFont typeface="Arial" panose="020B0604020202020204" pitchFamily="34" charset="0"/>
              <a:buChar char="•"/>
            </a:pPr>
            <a:r>
              <a:rPr lang="fr-FR" dirty="0"/>
              <a:t>Coefficient  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2865BE4-486B-4ACC-B880-E64C710E3B30}"/>
              </a:ext>
            </a:extLst>
          </p:cNvPr>
          <p:cNvSpPr txBox="1"/>
          <p:nvPr/>
        </p:nvSpPr>
        <p:spPr>
          <a:xfrm>
            <a:off x="2779946" y="3882949"/>
            <a:ext cx="9251091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Bloc 2 :</a:t>
            </a:r>
            <a:r>
              <a:rPr lang="fr-FR" dirty="0"/>
              <a:t> </a:t>
            </a:r>
            <a:r>
              <a:rPr lang="fr-FR" b="1" dirty="0"/>
              <a:t>Organisation et suivi de l’activité de production (biens et services)</a:t>
            </a:r>
          </a:p>
          <a:p>
            <a:pPr marL="16065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/>
              <a:t>En Ponctuel, épreuve de 3h30, en mai lors de l’année de Terminale </a:t>
            </a:r>
          </a:p>
          <a:p>
            <a:pPr marL="1606550" indent="-285750">
              <a:buFont typeface="Arial" panose="020B0604020202020204" pitchFamily="34" charset="0"/>
              <a:buChar char="•"/>
            </a:pPr>
            <a:r>
              <a:rPr lang="fr-FR" dirty="0"/>
              <a:t>Coefficient 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70E1D5B-337D-41DA-B2CD-6D15AAA662B8}"/>
              </a:ext>
            </a:extLst>
          </p:cNvPr>
          <p:cNvSpPr txBox="1"/>
          <p:nvPr/>
        </p:nvSpPr>
        <p:spPr>
          <a:xfrm>
            <a:off x="2779947" y="5423022"/>
            <a:ext cx="8050042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Bloc 3 :</a:t>
            </a:r>
            <a:r>
              <a:rPr lang="fr-FR" dirty="0"/>
              <a:t> </a:t>
            </a:r>
            <a:r>
              <a:rPr lang="fr-FR" b="1" dirty="0"/>
              <a:t>Administration et gestion des dossiers du Personnel</a:t>
            </a:r>
          </a:p>
          <a:p>
            <a:pPr marL="1333500" indent="1825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/>
              <a:t>En CCF (Contrôle en cours de formation) sur les 3 ans</a:t>
            </a:r>
          </a:p>
          <a:p>
            <a:pPr marL="1333500" indent="182563">
              <a:buFont typeface="Arial" panose="020B0604020202020204" pitchFamily="34" charset="0"/>
              <a:buChar char="•"/>
            </a:pPr>
            <a:r>
              <a:rPr lang="fr-FR" dirty="0"/>
              <a:t>Coefficient  3</a:t>
            </a:r>
          </a:p>
          <a:p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17381A9-DB19-4BBB-A5AE-C0D7A71F876E}"/>
              </a:ext>
            </a:extLst>
          </p:cNvPr>
          <p:cNvSpPr txBox="1"/>
          <p:nvPr/>
        </p:nvSpPr>
        <p:spPr>
          <a:xfrm>
            <a:off x="1585388" y="628600"/>
            <a:ext cx="100144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Les Blocs de compétences sur lesquels vous allez travailler </a:t>
            </a:r>
          </a:p>
        </p:txBody>
      </p:sp>
      <p:sp>
        <p:nvSpPr>
          <p:cNvPr id="6" name="Bouton d'action : Suivant ou Précédent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5299FDA9-5AD6-7447-B959-7E18FD877C6A}"/>
              </a:ext>
            </a:extLst>
          </p:cNvPr>
          <p:cNvSpPr/>
          <p:nvPr/>
        </p:nvSpPr>
        <p:spPr>
          <a:xfrm>
            <a:off x="11097491" y="6384376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86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0A00192-E011-9848-A533-38ACE41822F3}"/>
              </a:ext>
            </a:extLst>
          </p:cNvPr>
          <p:cNvSpPr txBox="1"/>
          <p:nvPr/>
        </p:nvSpPr>
        <p:spPr>
          <a:xfrm>
            <a:off x="103742" y="162158"/>
            <a:ext cx="1208825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spc="38" dirty="0">
                <a:solidFill>
                  <a:schemeClr val="accent6">
                    <a:lumMod val="75000"/>
                  </a:schemeClr>
                </a:solidFill>
                <a:latin typeface="Circular Std" panose="020B0604020101020102" pitchFamily="34" charset="77"/>
                <a:cs typeface="Circular Std" panose="020B0604020101020102" pitchFamily="34" charset="77"/>
              </a:rPr>
              <a:t>Gestion des relations avec les clients, les usagers et des adhérents</a:t>
            </a:r>
          </a:p>
          <a:p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5D62ECE-9E14-DC4E-87CB-42D628D707B5}"/>
              </a:ext>
            </a:extLst>
          </p:cNvPr>
          <p:cNvSpPr txBox="1"/>
          <p:nvPr/>
        </p:nvSpPr>
        <p:spPr>
          <a:xfrm>
            <a:off x="171498" y="1781961"/>
            <a:ext cx="4564888" cy="104644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fr-FR" sz="400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1.1 Préparation et prise en charge de la relation avec le client, l’usager ou l’adhérent</a:t>
            </a:r>
          </a:p>
          <a:p>
            <a:endParaRPr lang="fr-FR" sz="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F479139-ACE7-A541-AEF8-2D4A1E59BD95}"/>
              </a:ext>
            </a:extLst>
          </p:cNvPr>
          <p:cNvSpPr txBox="1"/>
          <p:nvPr/>
        </p:nvSpPr>
        <p:spPr>
          <a:xfrm>
            <a:off x="171499" y="3571871"/>
            <a:ext cx="4564890" cy="132343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fr-FR" sz="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1.2 Traitement des opérations administratives et de gestion liées aux relations avec le client, l’usager ou l’adhérent</a:t>
            </a:r>
          </a:p>
          <a:p>
            <a:endParaRPr lang="fr-FR" sz="4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6320C83-7F2C-C24A-AED1-D6D3F4E450E0}"/>
              </a:ext>
            </a:extLst>
          </p:cNvPr>
          <p:cNvSpPr txBox="1"/>
          <p:nvPr/>
        </p:nvSpPr>
        <p:spPr>
          <a:xfrm>
            <a:off x="171496" y="5513325"/>
            <a:ext cx="4564890" cy="98488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1.3 Actualisation du système d’information en lien avec la relation client, usager ou adhérent</a:t>
            </a:r>
          </a:p>
          <a:p>
            <a:endParaRPr lang="fr-FR" sz="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CC2C58-A7F7-FD48-82DA-3340E3AA3CD1}"/>
              </a:ext>
            </a:extLst>
          </p:cNvPr>
          <p:cNvSpPr/>
          <p:nvPr/>
        </p:nvSpPr>
        <p:spPr>
          <a:xfrm>
            <a:off x="6414052" y="1557127"/>
            <a:ext cx="5455218" cy="171782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Accueil et renseignement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Prise en charge de la demande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Préparation et suivi d’évènements liés à la promotion de l’organisation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Assistance et suivi des opérations de la prospection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F6F266-DB28-324C-B7EA-C03A2F796A94}"/>
              </a:ext>
            </a:extLst>
          </p:cNvPr>
          <p:cNvSpPr/>
          <p:nvPr/>
        </p:nvSpPr>
        <p:spPr>
          <a:xfrm>
            <a:off x="6414052" y="3428459"/>
            <a:ext cx="5455218" cy="148715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Suivi des devis, commandes, contrats, conventions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Traitement de la livraison et de la facturation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Traitement des encaissements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Traitement des réclamations et des litiges</a:t>
            </a:r>
          </a:p>
          <a:p>
            <a:endParaRPr lang="fr-FR" dirty="0"/>
          </a:p>
        </p:txBody>
      </p:sp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9F0FA483-59E3-C94F-9B34-87BC89C20CBC}"/>
              </a:ext>
            </a:extLst>
          </p:cNvPr>
          <p:cNvSpPr/>
          <p:nvPr/>
        </p:nvSpPr>
        <p:spPr>
          <a:xfrm>
            <a:off x="5139457" y="2131744"/>
            <a:ext cx="871526" cy="448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a droite 8">
            <a:extLst>
              <a:ext uri="{FF2B5EF4-FFF2-40B4-BE49-F238E27FC236}">
                <a16:creationId xmlns:a16="http://schemas.microsoft.com/office/drawing/2014/main" id="{8B13B99B-6588-A645-A1C9-EF3202979F81}"/>
              </a:ext>
            </a:extLst>
          </p:cNvPr>
          <p:cNvSpPr/>
          <p:nvPr/>
        </p:nvSpPr>
        <p:spPr>
          <a:xfrm>
            <a:off x="5139457" y="3956276"/>
            <a:ext cx="871526" cy="448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vers la droite 9">
            <a:extLst>
              <a:ext uri="{FF2B5EF4-FFF2-40B4-BE49-F238E27FC236}">
                <a16:creationId xmlns:a16="http://schemas.microsoft.com/office/drawing/2014/main" id="{B8061A0D-48C0-2E4E-A383-33CFEAA00B6F}"/>
              </a:ext>
            </a:extLst>
          </p:cNvPr>
          <p:cNvSpPr/>
          <p:nvPr/>
        </p:nvSpPr>
        <p:spPr>
          <a:xfrm>
            <a:off x="5139457" y="5835809"/>
            <a:ext cx="871526" cy="448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91A806D-1CF2-1941-A396-9D4509DA70EE}"/>
              </a:ext>
            </a:extLst>
          </p:cNvPr>
          <p:cNvSpPr txBox="1"/>
          <p:nvPr/>
        </p:nvSpPr>
        <p:spPr>
          <a:xfrm>
            <a:off x="6414053" y="5251142"/>
            <a:ext cx="5455217" cy="145886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Mise à jour des dossiers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Mise à jour de tableaux de bord « commerciaux »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Suivi et actualisation des données sur les réseaux sociaux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Mise à jour du site internet de l’organisation</a:t>
            </a:r>
          </a:p>
        </p:txBody>
      </p:sp>
      <p:sp>
        <p:nvSpPr>
          <p:cNvPr id="12" name="Bouton d'action : Suivant ou Précédent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886311F0-977E-B348-BF5E-13F31337B206}"/>
              </a:ext>
            </a:extLst>
          </p:cNvPr>
          <p:cNvSpPr/>
          <p:nvPr/>
        </p:nvSpPr>
        <p:spPr>
          <a:xfrm>
            <a:off x="11215436" y="6284044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34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D39E15E6-3622-5C4F-9645-C85D0CDF62C2}"/>
              </a:ext>
            </a:extLst>
          </p:cNvPr>
          <p:cNvSpPr txBox="1"/>
          <p:nvPr/>
        </p:nvSpPr>
        <p:spPr>
          <a:xfrm>
            <a:off x="323899" y="1645356"/>
            <a:ext cx="4564890" cy="933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9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b="1" dirty="0">
                <a:solidFill>
                  <a:schemeClr val="accent6">
                    <a:lumMod val="75000"/>
                  </a:schemeClr>
                </a:solidFill>
              </a:rPr>
              <a:t>2.1 Suivi administratif de l’activité de production</a:t>
            </a:r>
          </a:p>
          <a:p>
            <a:endParaRPr lang="fr-FR" sz="9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A2606BA-0317-A34B-843F-625E0ADC2027}"/>
              </a:ext>
            </a:extLst>
          </p:cNvPr>
          <p:cNvSpPr txBox="1"/>
          <p:nvPr/>
        </p:nvSpPr>
        <p:spPr>
          <a:xfrm>
            <a:off x="323899" y="5336057"/>
            <a:ext cx="4564890" cy="106798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b="1" dirty="0">
                <a:solidFill>
                  <a:schemeClr val="accent6">
                    <a:lumMod val="75000"/>
                  </a:schemeClr>
                </a:solidFill>
              </a:rPr>
              <a:t>2.3 Gestion opérationnelle des espaces (physiques et virtuels) de travail</a:t>
            </a:r>
          </a:p>
          <a:p>
            <a:endParaRPr lang="fr-FR" sz="9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E7E7D2-B4FF-CF41-AFD1-7BB5B6B2710B}"/>
              </a:ext>
            </a:extLst>
          </p:cNvPr>
          <p:cNvSpPr/>
          <p:nvPr/>
        </p:nvSpPr>
        <p:spPr>
          <a:xfrm>
            <a:off x="6261651" y="1325563"/>
            <a:ext cx="5607619" cy="171782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Suivi des approvisionnements et des stocks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Tenue des dossiers fournisseurs, sous-traitants,…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Suivi des formalités administratives avec les partenaires spécifiques au secteur d’activité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Suivi de la coordination d’activités relevant d’un service ou d’un projet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90E0AF-E483-5B41-8E0D-59D00510122E}"/>
              </a:ext>
            </a:extLst>
          </p:cNvPr>
          <p:cNvSpPr/>
          <p:nvPr/>
        </p:nvSpPr>
        <p:spPr>
          <a:xfrm>
            <a:off x="6261650" y="3415782"/>
            <a:ext cx="5607619" cy="1236306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Suivi des décaissements (les règlements)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Suivi de la trésorerie et des relations avec les banques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Préparation de la déclaration de TVA</a:t>
            </a:r>
          </a:p>
        </p:txBody>
      </p:sp>
      <p:sp>
        <p:nvSpPr>
          <p:cNvPr id="7" name="Flèche vers la droite 6">
            <a:extLst>
              <a:ext uri="{FF2B5EF4-FFF2-40B4-BE49-F238E27FC236}">
                <a16:creationId xmlns:a16="http://schemas.microsoft.com/office/drawing/2014/main" id="{B6DE542B-B6EE-E540-82A4-752830BD615B}"/>
              </a:ext>
            </a:extLst>
          </p:cNvPr>
          <p:cNvSpPr/>
          <p:nvPr/>
        </p:nvSpPr>
        <p:spPr>
          <a:xfrm>
            <a:off x="5139457" y="1920990"/>
            <a:ext cx="871526" cy="44823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00578D3E-6816-BC43-A62F-D80C78C9F95C}"/>
              </a:ext>
            </a:extLst>
          </p:cNvPr>
          <p:cNvSpPr/>
          <p:nvPr/>
        </p:nvSpPr>
        <p:spPr>
          <a:xfrm>
            <a:off x="5139457" y="3766340"/>
            <a:ext cx="871526" cy="44823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a droite 8">
            <a:extLst>
              <a:ext uri="{FF2B5EF4-FFF2-40B4-BE49-F238E27FC236}">
                <a16:creationId xmlns:a16="http://schemas.microsoft.com/office/drawing/2014/main" id="{53BF517C-7DC5-B746-84E9-776CC33FE1EE}"/>
              </a:ext>
            </a:extLst>
          </p:cNvPr>
          <p:cNvSpPr/>
          <p:nvPr/>
        </p:nvSpPr>
        <p:spPr>
          <a:xfrm>
            <a:off x="5139457" y="5611691"/>
            <a:ext cx="871526" cy="44823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1AC9CA-C4D2-C048-B98A-BCFABA061016}"/>
              </a:ext>
            </a:extLst>
          </p:cNvPr>
          <p:cNvSpPr txBox="1"/>
          <p:nvPr/>
        </p:nvSpPr>
        <p:spPr>
          <a:xfrm>
            <a:off x="6261651" y="5024483"/>
            <a:ext cx="5607618" cy="156966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Suivi des contrats de maintenance, abonnements, …</a:t>
            </a:r>
          </a:p>
          <a:p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Gestion des petites fournitures et consommables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Mise à disposition des ressources physiques partagées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Organisation des réunions en présentiel ou à distance</a:t>
            </a:r>
          </a:p>
          <a:p>
            <a:pPr lvl="0"/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Gestion des espaces internes de partage de l’information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400A3B9-EA3B-DC4F-AE7B-7869D098EDB0}"/>
              </a:ext>
            </a:extLst>
          </p:cNvPr>
          <p:cNvSpPr txBox="1"/>
          <p:nvPr/>
        </p:nvSpPr>
        <p:spPr>
          <a:xfrm>
            <a:off x="323899" y="3562240"/>
            <a:ext cx="4564890" cy="933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9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b="1" dirty="0">
                <a:solidFill>
                  <a:schemeClr val="accent6">
                    <a:lumMod val="75000"/>
                  </a:schemeClr>
                </a:solidFill>
              </a:rPr>
              <a:t>2.2 Suivi financier de l’activité de production</a:t>
            </a:r>
          </a:p>
          <a:p>
            <a:endParaRPr lang="fr-FR" sz="9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26400A8-E21D-5D4A-BA9B-04B531B03036}"/>
              </a:ext>
            </a:extLst>
          </p:cNvPr>
          <p:cNvSpPr txBox="1"/>
          <p:nvPr/>
        </p:nvSpPr>
        <p:spPr>
          <a:xfrm>
            <a:off x="103742" y="-59432"/>
            <a:ext cx="1208825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  <a:p>
            <a:pPr algn="ctr"/>
            <a:r>
              <a:rPr lang="fr-FR" sz="3600" b="1" spc="38" dirty="0">
                <a:solidFill>
                  <a:schemeClr val="accent6">
                    <a:lumMod val="75000"/>
                  </a:schemeClr>
                </a:solidFill>
                <a:latin typeface="Circular Std" panose="020B0604020101020102" pitchFamily="34" charset="77"/>
                <a:cs typeface="Circular Std" panose="020B0604020101020102" pitchFamily="34" charset="77"/>
              </a:rPr>
              <a:t>Organisation et suivi de l’activité de production</a:t>
            </a:r>
          </a:p>
          <a:p>
            <a:endParaRPr lang="fr-FR" sz="2000" b="1" spc="38" dirty="0">
              <a:latin typeface="Circular Std" panose="020B0604020101020102" pitchFamily="34" charset="77"/>
              <a:cs typeface="Circular Std" panose="020B0604020101020102" pitchFamily="34" charset="77"/>
            </a:endParaRPr>
          </a:p>
        </p:txBody>
      </p:sp>
      <p:sp>
        <p:nvSpPr>
          <p:cNvPr id="12" name="Bouton d'action : Suivant ou Précédent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B27608E-EA89-6849-A680-49DE04E0BFD9}"/>
              </a:ext>
            </a:extLst>
          </p:cNvPr>
          <p:cNvSpPr/>
          <p:nvPr/>
        </p:nvSpPr>
        <p:spPr>
          <a:xfrm>
            <a:off x="11243142" y="6310302"/>
            <a:ext cx="876795" cy="42989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034329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182</TotalTime>
  <Words>1047</Words>
  <Application>Microsoft Macintosh PowerPoint</Application>
  <PresentationFormat>Grand écran</PresentationFormat>
  <Paragraphs>201</Paragraphs>
  <Slides>15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Circular Std</vt:lpstr>
      <vt:lpstr>Wingdings</vt:lpstr>
      <vt:lpstr>Wingdings 3</vt:lpstr>
      <vt:lpstr>Brin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RCF COLLECTIVITES TAROZZI</dc:creator>
  <cp:lastModifiedBy>Maité HUET</cp:lastModifiedBy>
  <cp:revision>18</cp:revision>
  <dcterms:created xsi:type="dcterms:W3CDTF">2022-01-31T10:19:54Z</dcterms:created>
  <dcterms:modified xsi:type="dcterms:W3CDTF">2026-03-23T08:07:59Z</dcterms:modified>
</cp:coreProperties>
</file>